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3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4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5.xml" ContentType="application/vnd.openxmlformats-officedocument.theme+xml"/>
  <Override PartName="/ppt/slideLayouts/slideLayout30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5103" r:id="rId1"/>
    <p:sldMasterId id="2147485118" r:id="rId2"/>
    <p:sldMasterId id="2147485158" r:id="rId3"/>
    <p:sldMasterId id="2147485192" r:id="rId4"/>
    <p:sldMasterId id="2147485048" r:id="rId5"/>
    <p:sldMasterId id="2147483690" r:id="rId6"/>
  </p:sldMasterIdLst>
  <p:notesMasterIdLst>
    <p:notesMasterId r:id="rId19"/>
  </p:notesMasterIdLst>
  <p:handoutMasterIdLst>
    <p:handoutMasterId r:id="rId20"/>
  </p:handoutMasterIdLst>
  <p:sldIdLst>
    <p:sldId id="416" r:id="rId7"/>
    <p:sldId id="400" r:id="rId8"/>
    <p:sldId id="401" r:id="rId9"/>
    <p:sldId id="402" r:id="rId10"/>
    <p:sldId id="403" r:id="rId11"/>
    <p:sldId id="405" r:id="rId12"/>
    <p:sldId id="406" r:id="rId13"/>
    <p:sldId id="407" r:id="rId14"/>
    <p:sldId id="408" r:id="rId15"/>
    <p:sldId id="409" r:id="rId16"/>
    <p:sldId id="410" r:id="rId17"/>
    <p:sldId id="386" r:id="rId18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Trebuchet MS" pitchFamily="34" charset="0"/>
        <a:ea typeface="MS PGothic" pitchFamily="34" charset="-128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Diane Parrish" initials="" lastIdx="18" clrIdx="0"/>
  <p:cmAuthor id="1" name="Johnson, Luke" initials="JL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notes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FF97"/>
    <a:srgbClr val="AFFF4F"/>
    <a:srgbClr val="AFC54F"/>
    <a:srgbClr val="3A548E"/>
    <a:srgbClr val="D66100"/>
    <a:srgbClr val="2D358D"/>
    <a:srgbClr val="FFEFDD"/>
    <a:srgbClr val="DFE5F1"/>
    <a:srgbClr val="007096"/>
    <a:srgbClr val="1D1A3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54" autoAdjust="0"/>
    <p:restoredTop sz="50977" autoAdjust="0"/>
  </p:normalViewPr>
  <p:slideViewPr>
    <p:cSldViewPr snapToGrid="0">
      <p:cViewPr varScale="1">
        <p:scale>
          <a:sx n="75" d="100"/>
          <a:sy n="75" d="100"/>
        </p:scale>
        <p:origin x="-1536" y="-96"/>
      </p:cViewPr>
      <p:guideLst>
        <p:guide orient="horz" pos="1025"/>
        <p:guide orient="horz" pos="473"/>
        <p:guide orient="horz" pos="549"/>
        <p:guide orient="horz" pos="3968"/>
        <p:guide orient="horz" pos="421"/>
        <p:guide orient="horz" pos="769"/>
        <p:guide orient="horz" pos="956"/>
        <p:guide orient="horz" pos="2358"/>
        <p:guide orient="horz" pos="1631"/>
        <p:guide orient="horz" pos="3674"/>
        <p:guide pos="3840"/>
        <p:guide pos="2006"/>
        <p:guide pos="3767"/>
        <p:guide pos="1933"/>
        <p:guide pos="5496"/>
        <p:guide pos="180"/>
        <p:guide pos="308"/>
        <p:guide pos="5582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9" d="100"/>
        <a:sy n="79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-3192" y="-96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2.xml"/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3" Type="http://schemas.openxmlformats.org/officeDocument/2006/relationships/slideMaster" Target="slideMasters/slideMaster3.xml"/><Relationship Id="rId21" Type="http://schemas.openxmlformats.org/officeDocument/2006/relationships/commentAuthors" Target="commentAuthors.xml"/><Relationship Id="rId7" Type="http://schemas.openxmlformats.org/officeDocument/2006/relationships/slide" Target="slides/slide1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5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9.xml"/><Relationship Id="rId23" Type="http://schemas.openxmlformats.org/officeDocument/2006/relationships/viewProps" Target="viewProps.xml"/><Relationship Id="rId10" Type="http://schemas.openxmlformats.org/officeDocument/2006/relationships/slide" Target="slides/slide4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6/24/2015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IN" smtClean="0"/>
              <a:t>c2015 Software AG. All rights reserved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itchFamily="34" charset="0"/>
              </a:defRPr>
            </a:lvl1pPr>
          </a:lstStyle>
          <a:p>
            <a:pPr>
              <a:defRPr/>
            </a:pPr>
            <a:fld id="{0FEFBF01-C9D1-44DA-B7E1-C73A119B40AE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98326"/>
      </p:ext>
    </p:extLst>
  </p:cSld>
  <p:clrMap bg1="lt1" tx1="dk1" bg2="lt2" tx2="dk2" accent1="accent1" accent2="accent2" accent3="accent3" accent4="accent4" accent5="accent5" accent6="accent6" hlink="hlink" folHlink="folHlink"/>
  <p:hf hdr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0.jpeg>
</file>

<file path=ppt/media/image21.jpeg>
</file>

<file path=ppt/media/image22.jpeg>
</file>

<file path=ppt/media/image23.jpeg>
</file>

<file path=ppt/media/image24.jpe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US" smtClean="0"/>
              <a:t>6/24/2015</a:t>
            </a:r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noProof="0"/>
              <a:t>Click to edit Master text styles</a:t>
            </a:r>
          </a:p>
          <a:p>
            <a:pPr lvl="1"/>
            <a:r>
              <a:rPr noProof="0"/>
              <a:t>Second level</a:t>
            </a:r>
          </a:p>
          <a:p>
            <a:pPr lvl="2"/>
            <a:r>
              <a:rPr noProof="0"/>
              <a:t>Third level</a:t>
            </a:r>
          </a:p>
          <a:p>
            <a:pPr lvl="3"/>
            <a:r>
              <a:rPr noProof="0"/>
              <a:t>Fourth level</a:t>
            </a:r>
          </a:p>
          <a:p>
            <a:pPr lvl="4"/>
            <a:r>
              <a:rPr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r>
              <a:rPr lang="en-IN" smtClean="0"/>
              <a:t>c2015 Software AG. All rights reserved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cs typeface="Arial" pitchFamily="34" charset="0"/>
              </a:defRPr>
            </a:lvl1pPr>
          </a:lstStyle>
          <a:p>
            <a:pPr>
              <a:defRPr/>
            </a:pPr>
            <a:fld id="{FE8EE2EF-5294-4038-A99C-4B6B1439FB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4016500"/>
      </p:ext>
    </p:extLst>
  </p:cSld>
  <p:clrMap bg1="lt1" tx1="dk1" bg2="lt2" tx2="dk2" accent1="accent1" accent2="accent2" accent3="accent3" accent4="accent4" accent5="accent5" accent6="accent6" hlink="hlink" folHlink="folHlink"/>
  <p:hf hdr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itchFamily="34" charset="-128"/>
        <a:cs typeface="MS PGothic" charset="0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FE8EE2EF-5294-4038-A99C-4B6B1439FB45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6743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5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5.png"/><Relationship Id="rId1" Type="http://schemas.openxmlformats.org/officeDocument/2006/relationships/slideMaster" Target="../slideMasters/slideMaster6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58" r="34038" b="8594"/>
          <a:stretch/>
        </p:blipFill>
        <p:spPr>
          <a:xfrm>
            <a:off x="482335" y="1"/>
            <a:ext cx="8661665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Picture 20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31" y="6574188"/>
            <a:ext cx="1274119" cy="143437"/>
          </a:xfrm>
          <a:prstGeom prst="rect">
            <a:avLst/>
          </a:prstGeom>
          <a:noFill/>
          <a:ln>
            <a:noFill/>
          </a:ln>
          <a:effectLst>
            <a:outerShdw blurRad="101600" sx="102000" sy="102000" algn="c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88561" y="3775850"/>
            <a:ext cx="3881559" cy="51114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i="0" baseline="0">
                <a:solidFill>
                  <a:srgbClr val="000000"/>
                </a:solidFill>
              </a:defRPr>
            </a:lvl1pPr>
            <a:lvl2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88951" y="1066801"/>
            <a:ext cx="4444556" cy="1498272"/>
          </a:xfrm>
        </p:spPr>
        <p:txBody>
          <a:bodyPr anchor="b">
            <a:noAutofit/>
          </a:bodyPr>
          <a:lstStyle>
            <a:lvl1pPr>
              <a:defRPr sz="3200" baseline="0">
                <a:solidFill>
                  <a:srgbClr val="038299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title </a:t>
            </a:r>
            <a:r>
              <a:rPr lang="de-DE" dirty="0" err="1" smtClean="0"/>
              <a:t>master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7903" y="2640253"/>
            <a:ext cx="3810965" cy="69537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rgbClr val="000000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85139930"/>
      </p:ext>
    </p:extLst>
  </p:cSld>
  <p:clrMapOvr>
    <a:masterClrMapping/>
  </p:clrMapOvr>
  <p:transition spd="med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2"/>
          <a:stretch/>
        </p:blipFill>
        <p:spPr>
          <a:xfrm>
            <a:off x="333049" y="1579520"/>
            <a:ext cx="8810952" cy="3581592"/>
          </a:xfrm>
          <a:prstGeom prst="rect">
            <a:avLst/>
          </a:prstGeom>
        </p:spPr>
      </p:pic>
      <p:grpSp>
        <p:nvGrpSpPr>
          <p:cNvPr id="43" name="Group 42"/>
          <p:cNvGrpSpPr/>
          <p:nvPr userDrawn="1"/>
        </p:nvGrpSpPr>
        <p:grpSpPr>
          <a:xfrm>
            <a:off x="490059" y="1622019"/>
            <a:ext cx="4094314" cy="363029"/>
            <a:chOff x="-3232698" y="3651251"/>
            <a:chExt cx="2918373" cy="258763"/>
          </a:xfrm>
        </p:grpSpPr>
        <p:sp>
          <p:nvSpPr>
            <p:cNvPr id="44" name="Freeform 39"/>
            <p:cNvSpPr>
              <a:spLocks noEditPoints="1"/>
            </p:cNvSpPr>
            <p:nvPr/>
          </p:nvSpPr>
          <p:spPr bwMode="auto">
            <a:xfrm>
              <a:off x="-2806700" y="3654426"/>
              <a:ext cx="200025" cy="250825"/>
            </a:xfrm>
            <a:custGeom>
              <a:avLst/>
              <a:gdLst>
                <a:gd name="T0" fmla="*/ 40 w 126"/>
                <a:gd name="T1" fmla="*/ 0 h 158"/>
                <a:gd name="T2" fmla="*/ 87 w 126"/>
                <a:gd name="T3" fmla="*/ 0 h 158"/>
                <a:gd name="T4" fmla="*/ 126 w 126"/>
                <a:gd name="T5" fmla="*/ 158 h 158"/>
                <a:gd name="T6" fmla="*/ 88 w 126"/>
                <a:gd name="T7" fmla="*/ 158 h 158"/>
                <a:gd name="T8" fmla="*/ 82 w 126"/>
                <a:gd name="T9" fmla="*/ 128 h 158"/>
                <a:gd name="T10" fmla="*/ 44 w 126"/>
                <a:gd name="T11" fmla="*/ 128 h 158"/>
                <a:gd name="T12" fmla="*/ 38 w 126"/>
                <a:gd name="T13" fmla="*/ 158 h 158"/>
                <a:gd name="T14" fmla="*/ 0 w 126"/>
                <a:gd name="T15" fmla="*/ 158 h 158"/>
                <a:gd name="T16" fmla="*/ 40 w 126"/>
                <a:gd name="T17" fmla="*/ 0 h 158"/>
                <a:gd name="T18" fmla="*/ 62 w 126"/>
                <a:gd name="T19" fmla="*/ 29 h 158"/>
                <a:gd name="T20" fmla="*/ 62 w 126"/>
                <a:gd name="T21" fmla="*/ 29 h 158"/>
                <a:gd name="T22" fmla="*/ 50 w 126"/>
                <a:gd name="T23" fmla="*/ 99 h 158"/>
                <a:gd name="T24" fmla="*/ 77 w 126"/>
                <a:gd name="T25" fmla="*/ 99 h 158"/>
                <a:gd name="T26" fmla="*/ 62 w 126"/>
                <a:gd name="T27" fmla="*/ 2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58">
                  <a:moveTo>
                    <a:pt x="40" y="0"/>
                  </a:moveTo>
                  <a:lnTo>
                    <a:pt x="87" y="0"/>
                  </a:lnTo>
                  <a:lnTo>
                    <a:pt x="126" y="158"/>
                  </a:lnTo>
                  <a:lnTo>
                    <a:pt x="88" y="158"/>
                  </a:lnTo>
                  <a:lnTo>
                    <a:pt x="82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2" y="29"/>
                  </a:moveTo>
                  <a:lnTo>
                    <a:pt x="62" y="29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2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5" name="Freeform 40"/>
            <p:cNvSpPr>
              <a:spLocks noEditPoints="1"/>
            </p:cNvSpPr>
            <p:nvPr/>
          </p:nvSpPr>
          <p:spPr bwMode="auto">
            <a:xfrm>
              <a:off x="-2597150" y="3654426"/>
              <a:ext cx="171450" cy="250825"/>
            </a:xfrm>
            <a:custGeom>
              <a:avLst/>
              <a:gdLst>
                <a:gd name="T0" fmla="*/ 0 w 76"/>
                <a:gd name="T1" fmla="*/ 0 h 111"/>
                <a:gd name="T2" fmla="*/ 39 w 76"/>
                <a:gd name="T3" fmla="*/ 0 h 111"/>
                <a:gd name="T4" fmla="*/ 76 w 76"/>
                <a:gd name="T5" fmla="*/ 52 h 111"/>
                <a:gd name="T6" fmla="*/ 36 w 76"/>
                <a:gd name="T7" fmla="*/ 111 h 111"/>
                <a:gd name="T8" fmla="*/ 0 w 76"/>
                <a:gd name="T9" fmla="*/ 111 h 111"/>
                <a:gd name="T10" fmla="*/ 0 w 76"/>
                <a:gd name="T11" fmla="*/ 0 h 111"/>
                <a:gd name="T12" fmla="*/ 26 w 76"/>
                <a:gd name="T13" fmla="*/ 91 h 111"/>
                <a:gd name="T14" fmla="*/ 33 w 76"/>
                <a:gd name="T15" fmla="*/ 91 h 111"/>
                <a:gd name="T16" fmla="*/ 50 w 76"/>
                <a:gd name="T17" fmla="*/ 54 h 111"/>
                <a:gd name="T18" fmla="*/ 34 w 76"/>
                <a:gd name="T19" fmla="*/ 19 h 111"/>
                <a:gd name="T20" fmla="*/ 26 w 76"/>
                <a:gd name="T21" fmla="*/ 19 h 111"/>
                <a:gd name="T22" fmla="*/ 26 w 76"/>
                <a:gd name="T23" fmla="*/ 9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111">
                  <a:moveTo>
                    <a:pt x="0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65" y="0"/>
                    <a:pt x="76" y="13"/>
                    <a:pt x="76" y="52"/>
                  </a:cubicBezTo>
                  <a:cubicBezTo>
                    <a:pt x="76" y="92"/>
                    <a:pt x="71" y="111"/>
                    <a:pt x="36" y="111"/>
                  </a:cubicBezTo>
                  <a:cubicBezTo>
                    <a:pt x="0" y="111"/>
                    <a:pt x="0" y="111"/>
                    <a:pt x="0" y="111"/>
                  </a:cubicBezTo>
                  <a:lnTo>
                    <a:pt x="0" y="0"/>
                  </a:lnTo>
                  <a:close/>
                  <a:moveTo>
                    <a:pt x="26" y="91"/>
                  </a:moveTo>
                  <a:cubicBezTo>
                    <a:pt x="33" y="91"/>
                    <a:pt x="33" y="91"/>
                    <a:pt x="33" y="91"/>
                  </a:cubicBezTo>
                  <a:cubicBezTo>
                    <a:pt x="46" y="91"/>
                    <a:pt x="50" y="87"/>
                    <a:pt x="50" y="54"/>
                  </a:cubicBezTo>
                  <a:cubicBezTo>
                    <a:pt x="50" y="27"/>
                    <a:pt x="48" y="19"/>
                    <a:pt x="34" y="19"/>
                  </a:cubicBezTo>
                  <a:cubicBezTo>
                    <a:pt x="26" y="19"/>
                    <a:pt x="26" y="19"/>
                    <a:pt x="26" y="19"/>
                  </a:cubicBezTo>
                  <a:lnTo>
                    <a:pt x="26" y="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6" name="Freeform 41"/>
            <p:cNvSpPr>
              <a:spLocks noEditPoints="1"/>
            </p:cNvSpPr>
            <p:nvPr/>
          </p:nvSpPr>
          <p:spPr bwMode="auto">
            <a:xfrm>
              <a:off x="-2427288" y="3654426"/>
              <a:ext cx="200025" cy="250825"/>
            </a:xfrm>
            <a:custGeom>
              <a:avLst/>
              <a:gdLst>
                <a:gd name="T0" fmla="*/ 41 w 126"/>
                <a:gd name="T1" fmla="*/ 0 h 158"/>
                <a:gd name="T2" fmla="*/ 87 w 126"/>
                <a:gd name="T3" fmla="*/ 0 h 158"/>
                <a:gd name="T4" fmla="*/ 126 w 126"/>
                <a:gd name="T5" fmla="*/ 158 h 158"/>
                <a:gd name="T6" fmla="*/ 88 w 126"/>
                <a:gd name="T7" fmla="*/ 158 h 158"/>
                <a:gd name="T8" fmla="*/ 82 w 126"/>
                <a:gd name="T9" fmla="*/ 128 h 158"/>
                <a:gd name="T10" fmla="*/ 44 w 126"/>
                <a:gd name="T11" fmla="*/ 128 h 158"/>
                <a:gd name="T12" fmla="*/ 38 w 126"/>
                <a:gd name="T13" fmla="*/ 158 h 158"/>
                <a:gd name="T14" fmla="*/ 0 w 126"/>
                <a:gd name="T15" fmla="*/ 158 h 158"/>
                <a:gd name="T16" fmla="*/ 41 w 126"/>
                <a:gd name="T17" fmla="*/ 0 h 158"/>
                <a:gd name="T18" fmla="*/ 62 w 126"/>
                <a:gd name="T19" fmla="*/ 29 h 158"/>
                <a:gd name="T20" fmla="*/ 62 w 126"/>
                <a:gd name="T21" fmla="*/ 29 h 158"/>
                <a:gd name="T22" fmla="*/ 50 w 126"/>
                <a:gd name="T23" fmla="*/ 99 h 158"/>
                <a:gd name="T24" fmla="*/ 77 w 126"/>
                <a:gd name="T25" fmla="*/ 99 h 158"/>
                <a:gd name="T26" fmla="*/ 62 w 126"/>
                <a:gd name="T27" fmla="*/ 2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58">
                  <a:moveTo>
                    <a:pt x="41" y="0"/>
                  </a:moveTo>
                  <a:lnTo>
                    <a:pt x="87" y="0"/>
                  </a:lnTo>
                  <a:lnTo>
                    <a:pt x="126" y="158"/>
                  </a:lnTo>
                  <a:lnTo>
                    <a:pt x="88" y="158"/>
                  </a:lnTo>
                  <a:lnTo>
                    <a:pt x="82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1" y="0"/>
                  </a:lnTo>
                  <a:close/>
                  <a:moveTo>
                    <a:pt x="62" y="29"/>
                  </a:moveTo>
                  <a:lnTo>
                    <a:pt x="62" y="29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2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7" name="Freeform 42"/>
            <p:cNvSpPr>
              <a:spLocks noEditPoints="1"/>
            </p:cNvSpPr>
            <p:nvPr/>
          </p:nvSpPr>
          <p:spPr bwMode="auto">
            <a:xfrm>
              <a:off x="-2217738" y="3654426"/>
              <a:ext cx="171450" cy="250825"/>
            </a:xfrm>
            <a:custGeom>
              <a:avLst/>
              <a:gdLst>
                <a:gd name="T0" fmla="*/ 0 w 76"/>
                <a:gd name="T1" fmla="*/ 0 h 111"/>
                <a:gd name="T2" fmla="*/ 41 w 76"/>
                <a:gd name="T3" fmla="*/ 0 h 111"/>
                <a:gd name="T4" fmla="*/ 72 w 76"/>
                <a:gd name="T5" fmla="*/ 27 h 111"/>
                <a:gd name="T6" fmla="*/ 55 w 76"/>
                <a:gd name="T7" fmla="*/ 52 h 111"/>
                <a:gd name="T8" fmla="*/ 55 w 76"/>
                <a:gd name="T9" fmla="*/ 53 h 111"/>
                <a:gd name="T10" fmla="*/ 76 w 76"/>
                <a:gd name="T11" fmla="*/ 80 h 111"/>
                <a:gd name="T12" fmla="*/ 39 w 76"/>
                <a:gd name="T13" fmla="*/ 111 h 111"/>
                <a:gd name="T14" fmla="*/ 0 w 76"/>
                <a:gd name="T15" fmla="*/ 111 h 111"/>
                <a:gd name="T16" fmla="*/ 0 w 76"/>
                <a:gd name="T17" fmla="*/ 0 h 111"/>
                <a:gd name="T18" fmla="*/ 27 w 76"/>
                <a:gd name="T19" fmla="*/ 44 h 111"/>
                <a:gd name="T20" fmla="*/ 34 w 76"/>
                <a:gd name="T21" fmla="*/ 44 h 111"/>
                <a:gd name="T22" fmla="*/ 46 w 76"/>
                <a:gd name="T23" fmla="*/ 31 h 111"/>
                <a:gd name="T24" fmla="*/ 34 w 76"/>
                <a:gd name="T25" fmla="*/ 19 h 111"/>
                <a:gd name="T26" fmla="*/ 27 w 76"/>
                <a:gd name="T27" fmla="*/ 19 h 111"/>
                <a:gd name="T28" fmla="*/ 27 w 76"/>
                <a:gd name="T29" fmla="*/ 44 h 111"/>
                <a:gd name="T30" fmla="*/ 27 w 76"/>
                <a:gd name="T31" fmla="*/ 91 h 111"/>
                <a:gd name="T32" fmla="*/ 34 w 76"/>
                <a:gd name="T33" fmla="*/ 91 h 111"/>
                <a:gd name="T34" fmla="*/ 49 w 76"/>
                <a:gd name="T35" fmla="*/ 77 h 111"/>
                <a:gd name="T36" fmla="*/ 35 w 76"/>
                <a:gd name="T37" fmla="*/ 62 h 111"/>
                <a:gd name="T38" fmla="*/ 27 w 76"/>
                <a:gd name="T39" fmla="*/ 62 h 111"/>
                <a:gd name="T40" fmla="*/ 27 w 76"/>
                <a:gd name="T41" fmla="*/ 9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6" h="111">
                  <a:moveTo>
                    <a:pt x="0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60" y="0"/>
                    <a:pt x="72" y="9"/>
                    <a:pt x="72" y="27"/>
                  </a:cubicBezTo>
                  <a:cubicBezTo>
                    <a:pt x="72" y="40"/>
                    <a:pt x="66" y="50"/>
                    <a:pt x="55" y="52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63" y="54"/>
                    <a:pt x="76" y="57"/>
                    <a:pt x="76" y="80"/>
                  </a:cubicBezTo>
                  <a:cubicBezTo>
                    <a:pt x="76" y="93"/>
                    <a:pt x="70" y="111"/>
                    <a:pt x="39" y="111"/>
                  </a:cubicBezTo>
                  <a:cubicBezTo>
                    <a:pt x="0" y="111"/>
                    <a:pt x="0" y="111"/>
                    <a:pt x="0" y="111"/>
                  </a:cubicBezTo>
                  <a:lnTo>
                    <a:pt x="0" y="0"/>
                  </a:lnTo>
                  <a:close/>
                  <a:moveTo>
                    <a:pt x="27" y="44"/>
                  </a:moveTo>
                  <a:cubicBezTo>
                    <a:pt x="34" y="44"/>
                    <a:pt x="34" y="44"/>
                    <a:pt x="34" y="44"/>
                  </a:cubicBezTo>
                  <a:cubicBezTo>
                    <a:pt x="43" y="44"/>
                    <a:pt x="46" y="39"/>
                    <a:pt x="46" y="31"/>
                  </a:cubicBezTo>
                  <a:cubicBezTo>
                    <a:pt x="46" y="25"/>
                    <a:pt x="43" y="19"/>
                    <a:pt x="34" y="19"/>
                  </a:cubicBezTo>
                  <a:cubicBezTo>
                    <a:pt x="27" y="19"/>
                    <a:pt x="27" y="19"/>
                    <a:pt x="27" y="19"/>
                  </a:cubicBezTo>
                  <a:lnTo>
                    <a:pt x="27" y="44"/>
                  </a:lnTo>
                  <a:close/>
                  <a:moveTo>
                    <a:pt x="27" y="91"/>
                  </a:moveTo>
                  <a:cubicBezTo>
                    <a:pt x="34" y="91"/>
                    <a:pt x="34" y="91"/>
                    <a:pt x="34" y="91"/>
                  </a:cubicBezTo>
                  <a:cubicBezTo>
                    <a:pt x="45" y="91"/>
                    <a:pt x="49" y="85"/>
                    <a:pt x="49" y="77"/>
                  </a:cubicBezTo>
                  <a:cubicBezTo>
                    <a:pt x="49" y="66"/>
                    <a:pt x="43" y="62"/>
                    <a:pt x="35" y="62"/>
                  </a:cubicBezTo>
                  <a:cubicBezTo>
                    <a:pt x="27" y="62"/>
                    <a:pt x="27" y="62"/>
                    <a:pt x="27" y="62"/>
                  </a:cubicBezTo>
                  <a:lnTo>
                    <a:pt x="27" y="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8" name="Freeform 43"/>
            <p:cNvSpPr>
              <a:spLocks noEditPoints="1"/>
            </p:cNvSpPr>
            <p:nvPr/>
          </p:nvSpPr>
          <p:spPr bwMode="auto">
            <a:xfrm>
              <a:off x="-2041525" y="3654426"/>
              <a:ext cx="201613" cy="250825"/>
            </a:xfrm>
            <a:custGeom>
              <a:avLst/>
              <a:gdLst>
                <a:gd name="T0" fmla="*/ 40 w 127"/>
                <a:gd name="T1" fmla="*/ 0 h 158"/>
                <a:gd name="T2" fmla="*/ 87 w 127"/>
                <a:gd name="T3" fmla="*/ 0 h 158"/>
                <a:gd name="T4" fmla="*/ 127 w 127"/>
                <a:gd name="T5" fmla="*/ 158 h 158"/>
                <a:gd name="T6" fmla="*/ 88 w 127"/>
                <a:gd name="T7" fmla="*/ 158 h 158"/>
                <a:gd name="T8" fmla="*/ 83 w 127"/>
                <a:gd name="T9" fmla="*/ 128 h 158"/>
                <a:gd name="T10" fmla="*/ 44 w 127"/>
                <a:gd name="T11" fmla="*/ 128 h 158"/>
                <a:gd name="T12" fmla="*/ 38 w 127"/>
                <a:gd name="T13" fmla="*/ 158 h 158"/>
                <a:gd name="T14" fmla="*/ 0 w 127"/>
                <a:gd name="T15" fmla="*/ 158 h 158"/>
                <a:gd name="T16" fmla="*/ 40 w 127"/>
                <a:gd name="T17" fmla="*/ 0 h 158"/>
                <a:gd name="T18" fmla="*/ 63 w 127"/>
                <a:gd name="T19" fmla="*/ 29 h 158"/>
                <a:gd name="T20" fmla="*/ 63 w 127"/>
                <a:gd name="T21" fmla="*/ 29 h 158"/>
                <a:gd name="T22" fmla="*/ 50 w 127"/>
                <a:gd name="T23" fmla="*/ 99 h 158"/>
                <a:gd name="T24" fmla="*/ 77 w 127"/>
                <a:gd name="T25" fmla="*/ 99 h 158"/>
                <a:gd name="T26" fmla="*/ 63 w 127"/>
                <a:gd name="T27" fmla="*/ 2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158">
                  <a:moveTo>
                    <a:pt x="40" y="0"/>
                  </a:moveTo>
                  <a:lnTo>
                    <a:pt x="87" y="0"/>
                  </a:lnTo>
                  <a:lnTo>
                    <a:pt x="127" y="158"/>
                  </a:lnTo>
                  <a:lnTo>
                    <a:pt x="88" y="158"/>
                  </a:lnTo>
                  <a:lnTo>
                    <a:pt x="83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3" y="29"/>
                  </a:moveTo>
                  <a:lnTo>
                    <a:pt x="63" y="29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3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49" name="Freeform 44"/>
            <p:cNvSpPr>
              <a:spLocks/>
            </p:cNvSpPr>
            <p:nvPr/>
          </p:nvSpPr>
          <p:spPr bwMode="auto">
            <a:xfrm>
              <a:off x="-1838325" y="3651251"/>
              <a:ext cx="166688" cy="258763"/>
            </a:xfrm>
            <a:custGeom>
              <a:avLst/>
              <a:gdLst>
                <a:gd name="T0" fmla="*/ 25 w 74"/>
                <a:gd name="T1" fmla="*/ 79 h 115"/>
                <a:gd name="T2" fmla="*/ 25 w 74"/>
                <a:gd name="T3" fmla="*/ 83 h 115"/>
                <a:gd name="T4" fmla="*/ 36 w 74"/>
                <a:gd name="T5" fmla="*/ 98 h 115"/>
                <a:gd name="T6" fmla="*/ 48 w 74"/>
                <a:gd name="T7" fmla="*/ 84 h 115"/>
                <a:gd name="T8" fmla="*/ 0 w 74"/>
                <a:gd name="T9" fmla="*/ 32 h 115"/>
                <a:gd name="T10" fmla="*/ 37 w 74"/>
                <a:gd name="T11" fmla="*/ 0 h 115"/>
                <a:gd name="T12" fmla="*/ 72 w 74"/>
                <a:gd name="T13" fmla="*/ 30 h 115"/>
                <a:gd name="T14" fmla="*/ 72 w 74"/>
                <a:gd name="T15" fmla="*/ 33 h 115"/>
                <a:gd name="T16" fmla="*/ 47 w 74"/>
                <a:gd name="T17" fmla="*/ 33 h 115"/>
                <a:gd name="T18" fmla="*/ 45 w 74"/>
                <a:gd name="T19" fmla="*/ 21 h 115"/>
                <a:gd name="T20" fmla="*/ 37 w 74"/>
                <a:gd name="T21" fmla="*/ 17 h 115"/>
                <a:gd name="T22" fmla="*/ 26 w 74"/>
                <a:gd name="T23" fmla="*/ 29 h 115"/>
                <a:gd name="T24" fmla="*/ 74 w 74"/>
                <a:gd name="T25" fmla="*/ 80 h 115"/>
                <a:gd name="T26" fmla="*/ 36 w 74"/>
                <a:gd name="T27" fmla="*/ 115 h 115"/>
                <a:gd name="T28" fmla="*/ 0 w 74"/>
                <a:gd name="T29" fmla="*/ 86 h 115"/>
                <a:gd name="T30" fmla="*/ 0 w 74"/>
                <a:gd name="T31" fmla="*/ 79 h 115"/>
                <a:gd name="T32" fmla="*/ 25 w 74"/>
                <a:gd name="T33" fmla="*/ 7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5">
                  <a:moveTo>
                    <a:pt x="25" y="79"/>
                  </a:moveTo>
                  <a:cubicBezTo>
                    <a:pt x="25" y="83"/>
                    <a:pt x="25" y="83"/>
                    <a:pt x="25" y="83"/>
                  </a:cubicBezTo>
                  <a:cubicBezTo>
                    <a:pt x="25" y="91"/>
                    <a:pt x="27" y="98"/>
                    <a:pt x="36" y="98"/>
                  </a:cubicBezTo>
                  <a:cubicBezTo>
                    <a:pt x="45" y="98"/>
                    <a:pt x="48" y="91"/>
                    <a:pt x="48" y="84"/>
                  </a:cubicBezTo>
                  <a:cubicBezTo>
                    <a:pt x="48" y="60"/>
                    <a:pt x="0" y="74"/>
                    <a:pt x="0" y="32"/>
                  </a:cubicBezTo>
                  <a:cubicBezTo>
                    <a:pt x="0" y="15"/>
                    <a:pt x="10" y="0"/>
                    <a:pt x="37" y="0"/>
                  </a:cubicBezTo>
                  <a:cubicBezTo>
                    <a:pt x="63" y="0"/>
                    <a:pt x="72" y="13"/>
                    <a:pt x="72" y="30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7" y="27"/>
                    <a:pt x="46" y="24"/>
                    <a:pt x="45" y="21"/>
                  </a:cubicBezTo>
                  <a:cubicBezTo>
                    <a:pt x="43" y="18"/>
                    <a:pt x="41" y="17"/>
                    <a:pt x="37" y="17"/>
                  </a:cubicBezTo>
                  <a:cubicBezTo>
                    <a:pt x="30" y="17"/>
                    <a:pt x="26" y="21"/>
                    <a:pt x="26" y="29"/>
                  </a:cubicBezTo>
                  <a:cubicBezTo>
                    <a:pt x="26" y="52"/>
                    <a:pt x="74" y="41"/>
                    <a:pt x="74" y="80"/>
                  </a:cubicBezTo>
                  <a:cubicBezTo>
                    <a:pt x="74" y="105"/>
                    <a:pt x="60" y="115"/>
                    <a:pt x="36" y="115"/>
                  </a:cubicBezTo>
                  <a:cubicBezTo>
                    <a:pt x="17" y="115"/>
                    <a:pt x="0" y="109"/>
                    <a:pt x="0" y="86"/>
                  </a:cubicBezTo>
                  <a:cubicBezTo>
                    <a:pt x="0" y="79"/>
                    <a:pt x="0" y="79"/>
                    <a:pt x="0" y="79"/>
                  </a:cubicBezTo>
                  <a:lnTo>
                    <a:pt x="25" y="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0" name="Oval 45"/>
            <p:cNvSpPr>
              <a:spLocks noChangeArrowheads="1"/>
            </p:cNvSpPr>
            <p:nvPr/>
          </p:nvSpPr>
          <p:spPr bwMode="auto">
            <a:xfrm>
              <a:off x="-1649413" y="3754438"/>
              <a:ext cx="52388" cy="49213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1" name="Freeform 46"/>
            <p:cNvSpPr>
              <a:spLocks/>
            </p:cNvSpPr>
            <p:nvPr/>
          </p:nvSpPr>
          <p:spPr bwMode="auto">
            <a:xfrm>
              <a:off x="-1562100" y="3654426"/>
              <a:ext cx="168275" cy="250825"/>
            </a:xfrm>
            <a:custGeom>
              <a:avLst/>
              <a:gdLst>
                <a:gd name="T0" fmla="*/ 0 w 106"/>
                <a:gd name="T1" fmla="*/ 0 h 158"/>
                <a:gd name="T2" fmla="*/ 41 w 106"/>
                <a:gd name="T3" fmla="*/ 0 h 158"/>
                <a:gd name="T4" fmla="*/ 72 w 106"/>
                <a:gd name="T5" fmla="*/ 103 h 158"/>
                <a:gd name="T6" fmla="*/ 72 w 106"/>
                <a:gd name="T7" fmla="*/ 103 h 158"/>
                <a:gd name="T8" fmla="*/ 72 w 106"/>
                <a:gd name="T9" fmla="*/ 0 h 158"/>
                <a:gd name="T10" fmla="*/ 106 w 106"/>
                <a:gd name="T11" fmla="*/ 0 h 158"/>
                <a:gd name="T12" fmla="*/ 106 w 106"/>
                <a:gd name="T13" fmla="*/ 158 h 158"/>
                <a:gd name="T14" fmla="*/ 65 w 106"/>
                <a:gd name="T15" fmla="*/ 158 h 158"/>
                <a:gd name="T16" fmla="*/ 32 w 106"/>
                <a:gd name="T17" fmla="*/ 49 h 158"/>
                <a:gd name="T18" fmla="*/ 32 w 106"/>
                <a:gd name="T19" fmla="*/ 49 h 158"/>
                <a:gd name="T20" fmla="*/ 32 w 106"/>
                <a:gd name="T21" fmla="*/ 158 h 158"/>
                <a:gd name="T22" fmla="*/ 0 w 106"/>
                <a:gd name="T23" fmla="*/ 158 h 158"/>
                <a:gd name="T24" fmla="*/ 0 w 106"/>
                <a:gd name="T2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6" h="158">
                  <a:moveTo>
                    <a:pt x="0" y="0"/>
                  </a:moveTo>
                  <a:lnTo>
                    <a:pt x="41" y="0"/>
                  </a:lnTo>
                  <a:lnTo>
                    <a:pt x="72" y="103"/>
                  </a:lnTo>
                  <a:lnTo>
                    <a:pt x="72" y="103"/>
                  </a:lnTo>
                  <a:lnTo>
                    <a:pt x="72" y="0"/>
                  </a:lnTo>
                  <a:lnTo>
                    <a:pt x="106" y="0"/>
                  </a:lnTo>
                  <a:lnTo>
                    <a:pt x="106" y="158"/>
                  </a:lnTo>
                  <a:lnTo>
                    <a:pt x="65" y="158"/>
                  </a:lnTo>
                  <a:lnTo>
                    <a:pt x="32" y="49"/>
                  </a:lnTo>
                  <a:lnTo>
                    <a:pt x="32" y="49"/>
                  </a:lnTo>
                  <a:lnTo>
                    <a:pt x="32" y="158"/>
                  </a:ln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2" name="Freeform 47"/>
            <p:cNvSpPr>
              <a:spLocks noEditPoints="1"/>
            </p:cNvSpPr>
            <p:nvPr/>
          </p:nvSpPr>
          <p:spPr bwMode="auto">
            <a:xfrm>
              <a:off x="-1382713" y="3654426"/>
              <a:ext cx="201613" cy="250825"/>
            </a:xfrm>
            <a:custGeom>
              <a:avLst/>
              <a:gdLst>
                <a:gd name="T0" fmla="*/ 40 w 127"/>
                <a:gd name="T1" fmla="*/ 0 h 158"/>
                <a:gd name="T2" fmla="*/ 87 w 127"/>
                <a:gd name="T3" fmla="*/ 0 h 158"/>
                <a:gd name="T4" fmla="*/ 127 w 127"/>
                <a:gd name="T5" fmla="*/ 158 h 158"/>
                <a:gd name="T6" fmla="*/ 88 w 127"/>
                <a:gd name="T7" fmla="*/ 158 h 158"/>
                <a:gd name="T8" fmla="*/ 83 w 127"/>
                <a:gd name="T9" fmla="*/ 128 h 158"/>
                <a:gd name="T10" fmla="*/ 44 w 127"/>
                <a:gd name="T11" fmla="*/ 128 h 158"/>
                <a:gd name="T12" fmla="*/ 39 w 127"/>
                <a:gd name="T13" fmla="*/ 158 h 158"/>
                <a:gd name="T14" fmla="*/ 0 w 127"/>
                <a:gd name="T15" fmla="*/ 158 h 158"/>
                <a:gd name="T16" fmla="*/ 40 w 127"/>
                <a:gd name="T17" fmla="*/ 0 h 158"/>
                <a:gd name="T18" fmla="*/ 63 w 127"/>
                <a:gd name="T19" fmla="*/ 29 h 158"/>
                <a:gd name="T20" fmla="*/ 63 w 127"/>
                <a:gd name="T21" fmla="*/ 29 h 158"/>
                <a:gd name="T22" fmla="*/ 50 w 127"/>
                <a:gd name="T23" fmla="*/ 99 h 158"/>
                <a:gd name="T24" fmla="*/ 77 w 127"/>
                <a:gd name="T25" fmla="*/ 99 h 158"/>
                <a:gd name="T26" fmla="*/ 63 w 127"/>
                <a:gd name="T27" fmla="*/ 2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158">
                  <a:moveTo>
                    <a:pt x="40" y="0"/>
                  </a:moveTo>
                  <a:lnTo>
                    <a:pt x="87" y="0"/>
                  </a:lnTo>
                  <a:lnTo>
                    <a:pt x="127" y="158"/>
                  </a:lnTo>
                  <a:lnTo>
                    <a:pt x="88" y="158"/>
                  </a:lnTo>
                  <a:lnTo>
                    <a:pt x="83" y="128"/>
                  </a:lnTo>
                  <a:lnTo>
                    <a:pt x="44" y="128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3" y="29"/>
                  </a:moveTo>
                  <a:lnTo>
                    <a:pt x="63" y="29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3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3" name="Freeform 48"/>
            <p:cNvSpPr>
              <a:spLocks/>
            </p:cNvSpPr>
            <p:nvPr/>
          </p:nvSpPr>
          <p:spPr bwMode="auto">
            <a:xfrm>
              <a:off x="-1206500" y="3654426"/>
              <a:ext cx="163513" cy="250825"/>
            </a:xfrm>
            <a:custGeom>
              <a:avLst/>
              <a:gdLst>
                <a:gd name="T0" fmla="*/ 33 w 103"/>
                <a:gd name="T1" fmla="*/ 30 h 158"/>
                <a:gd name="T2" fmla="*/ 0 w 103"/>
                <a:gd name="T3" fmla="*/ 30 h 158"/>
                <a:gd name="T4" fmla="*/ 0 w 103"/>
                <a:gd name="T5" fmla="*/ 0 h 158"/>
                <a:gd name="T6" fmla="*/ 103 w 103"/>
                <a:gd name="T7" fmla="*/ 0 h 158"/>
                <a:gd name="T8" fmla="*/ 103 w 103"/>
                <a:gd name="T9" fmla="*/ 30 h 158"/>
                <a:gd name="T10" fmla="*/ 70 w 103"/>
                <a:gd name="T11" fmla="*/ 30 h 158"/>
                <a:gd name="T12" fmla="*/ 70 w 103"/>
                <a:gd name="T13" fmla="*/ 158 h 158"/>
                <a:gd name="T14" fmla="*/ 33 w 103"/>
                <a:gd name="T15" fmla="*/ 158 h 158"/>
                <a:gd name="T16" fmla="*/ 33 w 103"/>
                <a:gd name="T17" fmla="*/ 3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3" h="158">
                  <a:moveTo>
                    <a:pt x="33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103" y="0"/>
                  </a:lnTo>
                  <a:lnTo>
                    <a:pt x="103" y="30"/>
                  </a:lnTo>
                  <a:lnTo>
                    <a:pt x="70" y="30"/>
                  </a:lnTo>
                  <a:lnTo>
                    <a:pt x="70" y="158"/>
                  </a:lnTo>
                  <a:lnTo>
                    <a:pt x="33" y="158"/>
                  </a:lnTo>
                  <a:lnTo>
                    <a:pt x="33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4" name="Freeform 49"/>
            <p:cNvSpPr>
              <a:spLocks/>
            </p:cNvSpPr>
            <p:nvPr/>
          </p:nvSpPr>
          <p:spPr bwMode="auto">
            <a:xfrm>
              <a:off x="-1035050" y="3654426"/>
              <a:ext cx="165100" cy="255588"/>
            </a:xfrm>
            <a:custGeom>
              <a:avLst/>
              <a:gdLst>
                <a:gd name="T0" fmla="*/ 73 w 73"/>
                <a:gd name="T1" fmla="*/ 74 h 113"/>
                <a:gd name="T2" fmla="*/ 37 w 73"/>
                <a:gd name="T3" fmla="*/ 113 h 113"/>
                <a:gd name="T4" fmla="*/ 0 w 73"/>
                <a:gd name="T5" fmla="*/ 74 h 113"/>
                <a:gd name="T6" fmla="*/ 0 w 73"/>
                <a:gd name="T7" fmla="*/ 0 h 113"/>
                <a:gd name="T8" fmla="*/ 26 w 73"/>
                <a:gd name="T9" fmla="*/ 0 h 113"/>
                <a:gd name="T10" fmla="*/ 26 w 73"/>
                <a:gd name="T11" fmla="*/ 82 h 113"/>
                <a:gd name="T12" fmla="*/ 37 w 73"/>
                <a:gd name="T13" fmla="*/ 96 h 113"/>
                <a:gd name="T14" fmla="*/ 47 w 73"/>
                <a:gd name="T15" fmla="*/ 82 h 113"/>
                <a:gd name="T16" fmla="*/ 47 w 73"/>
                <a:gd name="T17" fmla="*/ 0 h 113"/>
                <a:gd name="T18" fmla="*/ 73 w 73"/>
                <a:gd name="T19" fmla="*/ 0 h 113"/>
                <a:gd name="T20" fmla="*/ 73 w 73"/>
                <a:gd name="T21" fmla="*/ 74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3" h="113">
                  <a:moveTo>
                    <a:pt x="73" y="74"/>
                  </a:moveTo>
                  <a:cubicBezTo>
                    <a:pt x="73" y="96"/>
                    <a:pt x="67" y="113"/>
                    <a:pt x="37" y="113"/>
                  </a:cubicBezTo>
                  <a:cubicBezTo>
                    <a:pt x="7" y="113"/>
                    <a:pt x="0" y="96"/>
                    <a:pt x="0" y="7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6" y="0"/>
                    <a:pt x="26" y="0"/>
                    <a:pt x="26" y="0"/>
                  </a:cubicBezTo>
                  <a:cubicBezTo>
                    <a:pt x="26" y="82"/>
                    <a:pt x="26" y="82"/>
                    <a:pt x="26" y="82"/>
                  </a:cubicBezTo>
                  <a:cubicBezTo>
                    <a:pt x="26" y="90"/>
                    <a:pt x="30" y="96"/>
                    <a:pt x="37" y="96"/>
                  </a:cubicBezTo>
                  <a:cubicBezTo>
                    <a:pt x="44" y="96"/>
                    <a:pt x="47" y="90"/>
                    <a:pt x="47" y="82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73" y="0"/>
                    <a:pt x="73" y="0"/>
                    <a:pt x="73" y="0"/>
                  </a:cubicBezTo>
                  <a:lnTo>
                    <a:pt x="73" y="74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5" name="Freeform 50"/>
            <p:cNvSpPr>
              <a:spLocks noEditPoints="1"/>
            </p:cNvSpPr>
            <p:nvPr/>
          </p:nvSpPr>
          <p:spPr bwMode="auto">
            <a:xfrm>
              <a:off x="-844550" y="3654426"/>
              <a:ext cx="176213" cy="250825"/>
            </a:xfrm>
            <a:custGeom>
              <a:avLst/>
              <a:gdLst>
                <a:gd name="T0" fmla="*/ 0 w 78"/>
                <a:gd name="T1" fmla="*/ 0 h 111"/>
                <a:gd name="T2" fmla="*/ 44 w 78"/>
                <a:gd name="T3" fmla="*/ 0 h 111"/>
                <a:gd name="T4" fmla="*/ 74 w 78"/>
                <a:gd name="T5" fmla="*/ 29 h 111"/>
                <a:gd name="T6" fmla="*/ 55 w 78"/>
                <a:gd name="T7" fmla="*/ 56 h 111"/>
                <a:gd name="T8" fmla="*/ 55 w 78"/>
                <a:gd name="T9" fmla="*/ 56 h 111"/>
                <a:gd name="T10" fmla="*/ 73 w 78"/>
                <a:gd name="T11" fmla="*/ 84 h 111"/>
                <a:gd name="T12" fmla="*/ 78 w 78"/>
                <a:gd name="T13" fmla="*/ 109 h 111"/>
                <a:gd name="T14" fmla="*/ 78 w 78"/>
                <a:gd name="T15" fmla="*/ 111 h 111"/>
                <a:gd name="T16" fmla="*/ 50 w 78"/>
                <a:gd name="T17" fmla="*/ 111 h 111"/>
                <a:gd name="T18" fmla="*/ 47 w 78"/>
                <a:gd name="T19" fmla="*/ 88 h 111"/>
                <a:gd name="T20" fmla="*/ 36 w 78"/>
                <a:gd name="T21" fmla="*/ 65 h 111"/>
                <a:gd name="T22" fmla="*/ 26 w 78"/>
                <a:gd name="T23" fmla="*/ 65 h 111"/>
                <a:gd name="T24" fmla="*/ 26 w 78"/>
                <a:gd name="T25" fmla="*/ 111 h 111"/>
                <a:gd name="T26" fmla="*/ 0 w 78"/>
                <a:gd name="T27" fmla="*/ 111 h 111"/>
                <a:gd name="T28" fmla="*/ 0 w 78"/>
                <a:gd name="T29" fmla="*/ 0 h 111"/>
                <a:gd name="T30" fmla="*/ 26 w 78"/>
                <a:gd name="T31" fmla="*/ 47 h 111"/>
                <a:gd name="T32" fmla="*/ 34 w 78"/>
                <a:gd name="T33" fmla="*/ 47 h 111"/>
                <a:gd name="T34" fmla="*/ 48 w 78"/>
                <a:gd name="T35" fmla="*/ 32 h 111"/>
                <a:gd name="T36" fmla="*/ 34 w 78"/>
                <a:gd name="T37" fmla="*/ 18 h 111"/>
                <a:gd name="T38" fmla="*/ 26 w 78"/>
                <a:gd name="T39" fmla="*/ 18 h 111"/>
                <a:gd name="T40" fmla="*/ 26 w 78"/>
                <a:gd name="T41" fmla="*/ 4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8" h="111">
                  <a:moveTo>
                    <a:pt x="0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66" y="0"/>
                    <a:pt x="74" y="14"/>
                    <a:pt x="74" y="29"/>
                  </a:cubicBezTo>
                  <a:cubicBezTo>
                    <a:pt x="74" y="45"/>
                    <a:pt x="67" y="53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72" y="58"/>
                    <a:pt x="73" y="69"/>
                    <a:pt x="73" y="84"/>
                  </a:cubicBezTo>
                  <a:cubicBezTo>
                    <a:pt x="74" y="106"/>
                    <a:pt x="74" y="108"/>
                    <a:pt x="78" y="109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50" y="111"/>
                    <a:pt x="50" y="111"/>
                    <a:pt x="50" y="111"/>
                  </a:cubicBezTo>
                  <a:cubicBezTo>
                    <a:pt x="48" y="107"/>
                    <a:pt x="47" y="101"/>
                    <a:pt x="47" y="88"/>
                  </a:cubicBezTo>
                  <a:cubicBezTo>
                    <a:pt x="47" y="69"/>
                    <a:pt x="45" y="65"/>
                    <a:pt x="3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111"/>
                    <a:pt x="26" y="111"/>
                    <a:pt x="26" y="111"/>
                  </a:cubicBezTo>
                  <a:cubicBezTo>
                    <a:pt x="0" y="111"/>
                    <a:pt x="0" y="111"/>
                    <a:pt x="0" y="111"/>
                  </a:cubicBezTo>
                  <a:lnTo>
                    <a:pt x="0" y="0"/>
                  </a:lnTo>
                  <a:close/>
                  <a:moveTo>
                    <a:pt x="26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45" y="47"/>
                    <a:pt x="48" y="39"/>
                    <a:pt x="48" y="32"/>
                  </a:cubicBezTo>
                  <a:cubicBezTo>
                    <a:pt x="48" y="24"/>
                    <a:pt x="45" y="18"/>
                    <a:pt x="34" y="18"/>
                  </a:cubicBezTo>
                  <a:cubicBezTo>
                    <a:pt x="26" y="18"/>
                    <a:pt x="26" y="18"/>
                    <a:pt x="26" y="18"/>
                  </a:cubicBezTo>
                  <a:lnTo>
                    <a:pt x="26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6" name="Freeform 51"/>
            <p:cNvSpPr>
              <a:spLocks noEditPoints="1"/>
            </p:cNvSpPr>
            <p:nvPr/>
          </p:nvSpPr>
          <p:spPr bwMode="auto">
            <a:xfrm>
              <a:off x="-668338" y="3654426"/>
              <a:ext cx="198438" cy="250825"/>
            </a:xfrm>
            <a:custGeom>
              <a:avLst/>
              <a:gdLst>
                <a:gd name="T0" fmla="*/ 40 w 125"/>
                <a:gd name="T1" fmla="*/ 0 h 158"/>
                <a:gd name="T2" fmla="*/ 86 w 125"/>
                <a:gd name="T3" fmla="*/ 0 h 158"/>
                <a:gd name="T4" fmla="*/ 125 w 125"/>
                <a:gd name="T5" fmla="*/ 158 h 158"/>
                <a:gd name="T6" fmla="*/ 86 w 125"/>
                <a:gd name="T7" fmla="*/ 158 h 158"/>
                <a:gd name="T8" fmla="*/ 81 w 125"/>
                <a:gd name="T9" fmla="*/ 128 h 158"/>
                <a:gd name="T10" fmla="*/ 44 w 125"/>
                <a:gd name="T11" fmla="*/ 128 h 158"/>
                <a:gd name="T12" fmla="*/ 38 w 125"/>
                <a:gd name="T13" fmla="*/ 158 h 158"/>
                <a:gd name="T14" fmla="*/ 0 w 125"/>
                <a:gd name="T15" fmla="*/ 158 h 158"/>
                <a:gd name="T16" fmla="*/ 40 w 125"/>
                <a:gd name="T17" fmla="*/ 0 h 158"/>
                <a:gd name="T18" fmla="*/ 62 w 125"/>
                <a:gd name="T19" fmla="*/ 29 h 158"/>
                <a:gd name="T20" fmla="*/ 62 w 125"/>
                <a:gd name="T21" fmla="*/ 29 h 158"/>
                <a:gd name="T22" fmla="*/ 50 w 125"/>
                <a:gd name="T23" fmla="*/ 99 h 158"/>
                <a:gd name="T24" fmla="*/ 77 w 125"/>
                <a:gd name="T25" fmla="*/ 99 h 158"/>
                <a:gd name="T26" fmla="*/ 62 w 125"/>
                <a:gd name="T27" fmla="*/ 29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158">
                  <a:moveTo>
                    <a:pt x="40" y="0"/>
                  </a:moveTo>
                  <a:lnTo>
                    <a:pt x="86" y="0"/>
                  </a:lnTo>
                  <a:lnTo>
                    <a:pt x="125" y="158"/>
                  </a:lnTo>
                  <a:lnTo>
                    <a:pt x="86" y="158"/>
                  </a:lnTo>
                  <a:lnTo>
                    <a:pt x="81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2" y="29"/>
                  </a:moveTo>
                  <a:lnTo>
                    <a:pt x="62" y="29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2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7" name="Freeform 52"/>
            <p:cNvSpPr>
              <a:spLocks/>
            </p:cNvSpPr>
            <p:nvPr/>
          </p:nvSpPr>
          <p:spPr bwMode="auto">
            <a:xfrm>
              <a:off x="-458788" y="3654426"/>
              <a:ext cx="144463" cy="250825"/>
            </a:xfrm>
            <a:custGeom>
              <a:avLst/>
              <a:gdLst>
                <a:gd name="T0" fmla="*/ 0 w 91"/>
                <a:gd name="T1" fmla="*/ 0 h 158"/>
                <a:gd name="T2" fmla="*/ 37 w 91"/>
                <a:gd name="T3" fmla="*/ 0 h 158"/>
                <a:gd name="T4" fmla="*/ 37 w 91"/>
                <a:gd name="T5" fmla="*/ 128 h 158"/>
                <a:gd name="T6" fmla="*/ 91 w 91"/>
                <a:gd name="T7" fmla="*/ 128 h 158"/>
                <a:gd name="T8" fmla="*/ 91 w 91"/>
                <a:gd name="T9" fmla="*/ 158 h 158"/>
                <a:gd name="T10" fmla="*/ 0 w 91"/>
                <a:gd name="T11" fmla="*/ 158 h 158"/>
                <a:gd name="T12" fmla="*/ 0 w 91"/>
                <a:gd name="T13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58">
                  <a:moveTo>
                    <a:pt x="0" y="0"/>
                  </a:moveTo>
                  <a:lnTo>
                    <a:pt x="37" y="0"/>
                  </a:lnTo>
                  <a:lnTo>
                    <a:pt x="37" y="128"/>
                  </a:lnTo>
                  <a:lnTo>
                    <a:pt x="91" y="128"/>
                  </a:lnTo>
                  <a:lnTo>
                    <a:pt x="91" y="158"/>
                  </a:ln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8" name="Freeform 53"/>
            <p:cNvSpPr>
              <a:spLocks/>
            </p:cNvSpPr>
            <p:nvPr/>
          </p:nvSpPr>
          <p:spPr bwMode="auto">
            <a:xfrm>
              <a:off x="-3232698" y="3732213"/>
              <a:ext cx="128588" cy="128588"/>
            </a:xfrm>
            <a:custGeom>
              <a:avLst/>
              <a:gdLst>
                <a:gd name="T0" fmla="*/ 41 w 57"/>
                <a:gd name="T1" fmla="*/ 57 h 57"/>
                <a:gd name="T2" fmla="*/ 57 w 57"/>
                <a:gd name="T3" fmla="*/ 41 h 57"/>
                <a:gd name="T4" fmla="*/ 57 w 57"/>
                <a:gd name="T5" fmla="*/ 0 h 57"/>
                <a:gd name="T6" fmla="*/ 17 w 57"/>
                <a:gd name="T7" fmla="*/ 0 h 57"/>
                <a:gd name="T8" fmla="*/ 0 w 57"/>
                <a:gd name="T9" fmla="*/ 17 h 57"/>
                <a:gd name="T10" fmla="*/ 0 w 57"/>
                <a:gd name="T11" fmla="*/ 57 h 57"/>
                <a:gd name="T12" fmla="*/ 41 w 57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41" y="57"/>
                  </a:moveTo>
                  <a:cubicBezTo>
                    <a:pt x="50" y="57"/>
                    <a:pt x="57" y="50"/>
                    <a:pt x="57" y="41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8" y="0"/>
                    <a:pt x="0" y="8"/>
                    <a:pt x="0" y="1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41" y="57"/>
                    <a:pt x="41" y="57"/>
                  </a:cubicBezTo>
                  <a:close/>
                </a:path>
              </a:pathLst>
            </a:custGeom>
            <a:solidFill>
              <a:srgbClr val="74A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59" name="Freeform 54"/>
            <p:cNvSpPr>
              <a:spLocks/>
            </p:cNvSpPr>
            <p:nvPr/>
          </p:nvSpPr>
          <p:spPr bwMode="auto">
            <a:xfrm>
              <a:off x="-3000923" y="3654426"/>
              <a:ext cx="104775" cy="104775"/>
            </a:xfrm>
            <a:custGeom>
              <a:avLst/>
              <a:gdLst>
                <a:gd name="T0" fmla="*/ 32 w 46"/>
                <a:gd name="T1" fmla="*/ 46 h 46"/>
                <a:gd name="T2" fmla="*/ 46 w 46"/>
                <a:gd name="T3" fmla="*/ 33 h 46"/>
                <a:gd name="T4" fmla="*/ 46 w 46"/>
                <a:gd name="T5" fmla="*/ 0 h 46"/>
                <a:gd name="T6" fmla="*/ 13 w 46"/>
                <a:gd name="T7" fmla="*/ 0 h 46"/>
                <a:gd name="T8" fmla="*/ 0 w 46"/>
                <a:gd name="T9" fmla="*/ 13 h 46"/>
                <a:gd name="T10" fmla="*/ 0 w 46"/>
                <a:gd name="T11" fmla="*/ 46 h 46"/>
                <a:gd name="T12" fmla="*/ 32 w 46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32" y="46"/>
                  </a:moveTo>
                  <a:cubicBezTo>
                    <a:pt x="40" y="46"/>
                    <a:pt x="46" y="40"/>
                    <a:pt x="46" y="3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5" y="46"/>
                    <a:pt x="32" y="46"/>
                    <a:pt x="32" y="46"/>
                  </a:cubicBezTo>
                  <a:close/>
                </a:path>
              </a:pathLst>
            </a:custGeom>
            <a:solidFill>
              <a:srgbClr val="9FBD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0" name="Freeform 55"/>
            <p:cNvSpPr>
              <a:spLocks/>
            </p:cNvSpPr>
            <p:nvPr/>
          </p:nvSpPr>
          <p:spPr bwMode="auto">
            <a:xfrm>
              <a:off x="-3040610" y="3840163"/>
              <a:ext cx="65088" cy="63500"/>
            </a:xfrm>
            <a:custGeom>
              <a:avLst/>
              <a:gdLst>
                <a:gd name="T0" fmla="*/ 21 w 29"/>
                <a:gd name="T1" fmla="*/ 28 h 28"/>
                <a:gd name="T2" fmla="*/ 29 w 29"/>
                <a:gd name="T3" fmla="*/ 20 h 28"/>
                <a:gd name="T4" fmla="*/ 29 w 29"/>
                <a:gd name="T5" fmla="*/ 0 h 28"/>
                <a:gd name="T6" fmla="*/ 9 w 29"/>
                <a:gd name="T7" fmla="*/ 0 h 28"/>
                <a:gd name="T8" fmla="*/ 0 w 29"/>
                <a:gd name="T9" fmla="*/ 8 h 28"/>
                <a:gd name="T10" fmla="*/ 0 w 29"/>
                <a:gd name="T11" fmla="*/ 28 h 28"/>
                <a:gd name="T12" fmla="*/ 21 w 29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8">
                  <a:moveTo>
                    <a:pt x="21" y="28"/>
                  </a:moveTo>
                  <a:cubicBezTo>
                    <a:pt x="25" y="28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4" y="28"/>
                    <a:pt x="21" y="28"/>
                    <a:pt x="21" y="28"/>
                  </a:cubicBezTo>
                  <a:close/>
                </a:path>
              </a:pathLst>
            </a:custGeom>
            <a:solidFill>
              <a:srgbClr val="BFD3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26294621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"/>
          <a:stretch/>
        </p:blipFill>
        <p:spPr>
          <a:xfrm>
            <a:off x="421289" y="1234500"/>
            <a:ext cx="8722712" cy="4080238"/>
          </a:xfrm>
          <a:prstGeom prst="rect">
            <a:avLst/>
          </a:prstGeom>
        </p:spPr>
      </p:pic>
      <p:grpSp>
        <p:nvGrpSpPr>
          <p:cNvPr id="23" name="Group 22"/>
          <p:cNvGrpSpPr/>
          <p:nvPr userDrawn="1"/>
        </p:nvGrpSpPr>
        <p:grpSpPr>
          <a:xfrm>
            <a:off x="376692" y="1621056"/>
            <a:ext cx="4102455" cy="365259"/>
            <a:chOff x="-3314700" y="4337051"/>
            <a:chExt cx="2924175" cy="260350"/>
          </a:xfrm>
        </p:grpSpPr>
        <p:sp>
          <p:nvSpPr>
            <p:cNvPr id="24" name="Freeform 74"/>
            <p:cNvSpPr>
              <a:spLocks/>
            </p:cNvSpPr>
            <p:nvPr/>
          </p:nvSpPr>
          <p:spPr bwMode="auto">
            <a:xfrm>
              <a:off x="-2805113" y="4337051"/>
              <a:ext cx="168275" cy="260350"/>
            </a:xfrm>
            <a:custGeom>
              <a:avLst/>
              <a:gdLst>
                <a:gd name="T0" fmla="*/ 25 w 74"/>
                <a:gd name="T1" fmla="*/ 79 h 115"/>
                <a:gd name="T2" fmla="*/ 25 w 74"/>
                <a:gd name="T3" fmla="*/ 83 h 115"/>
                <a:gd name="T4" fmla="*/ 36 w 74"/>
                <a:gd name="T5" fmla="*/ 98 h 115"/>
                <a:gd name="T6" fmla="*/ 48 w 74"/>
                <a:gd name="T7" fmla="*/ 84 h 115"/>
                <a:gd name="T8" fmla="*/ 1 w 74"/>
                <a:gd name="T9" fmla="*/ 33 h 115"/>
                <a:gd name="T10" fmla="*/ 37 w 74"/>
                <a:gd name="T11" fmla="*/ 0 h 115"/>
                <a:gd name="T12" fmla="*/ 72 w 74"/>
                <a:gd name="T13" fmla="*/ 30 h 115"/>
                <a:gd name="T14" fmla="*/ 72 w 74"/>
                <a:gd name="T15" fmla="*/ 33 h 115"/>
                <a:gd name="T16" fmla="*/ 47 w 74"/>
                <a:gd name="T17" fmla="*/ 33 h 115"/>
                <a:gd name="T18" fmla="*/ 45 w 74"/>
                <a:gd name="T19" fmla="*/ 21 h 115"/>
                <a:gd name="T20" fmla="*/ 37 w 74"/>
                <a:gd name="T21" fmla="*/ 17 h 115"/>
                <a:gd name="T22" fmla="*/ 27 w 74"/>
                <a:gd name="T23" fmla="*/ 29 h 115"/>
                <a:gd name="T24" fmla="*/ 74 w 74"/>
                <a:gd name="T25" fmla="*/ 80 h 115"/>
                <a:gd name="T26" fmla="*/ 36 w 74"/>
                <a:gd name="T27" fmla="*/ 115 h 115"/>
                <a:gd name="T28" fmla="*/ 0 w 74"/>
                <a:gd name="T29" fmla="*/ 86 h 115"/>
                <a:gd name="T30" fmla="*/ 0 w 74"/>
                <a:gd name="T31" fmla="*/ 79 h 115"/>
                <a:gd name="T32" fmla="*/ 25 w 74"/>
                <a:gd name="T33" fmla="*/ 7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115">
                  <a:moveTo>
                    <a:pt x="25" y="79"/>
                  </a:moveTo>
                  <a:cubicBezTo>
                    <a:pt x="25" y="83"/>
                    <a:pt x="25" y="83"/>
                    <a:pt x="25" y="83"/>
                  </a:cubicBezTo>
                  <a:cubicBezTo>
                    <a:pt x="25" y="91"/>
                    <a:pt x="27" y="98"/>
                    <a:pt x="36" y="98"/>
                  </a:cubicBezTo>
                  <a:cubicBezTo>
                    <a:pt x="45" y="98"/>
                    <a:pt x="48" y="91"/>
                    <a:pt x="48" y="84"/>
                  </a:cubicBezTo>
                  <a:cubicBezTo>
                    <a:pt x="48" y="61"/>
                    <a:pt x="1" y="74"/>
                    <a:pt x="1" y="33"/>
                  </a:cubicBezTo>
                  <a:cubicBezTo>
                    <a:pt x="1" y="15"/>
                    <a:pt x="10" y="0"/>
                    <a:pt x="37" y="0"/>
                  </a:cubicBezTo>
                  <a:cubicBezTo>
                    <a:pt x="63" y="0"/>
                    <a:pt x="72" y="13"/>
                    <a:pt x="72" y="30"/>
                  </a:cubicBezTo>
                  <a:cubicBezTo>
                    <a:pt x="72" y="33"/>
                    <a:pt x="72" y="33"/>
                    <a:pt x="72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7" y="28"/>
                    <a:pt x="46" y="24"/>
                    <a:pt x="45" y="21"/>
                  </a:cubicBezTo>
                  <a:cubicBezTo>
                    <a:pt x="43" y="19"/>
                    <a:pt x="41" y="17"/>
                    <a:pt x="37" y="17"/>
                  </a:cubicBezTo>
                  <a:cubicBezTo>
                    <a:pt x="30" y="17"/>
                    <a:pt x="27" y="21"/>
                    <a:pt x="27" y="29"/>
                  </a:cubicBezTo>
                  <a:cubicBezTo>
                    <a:pt x="27" y="52"/>
                    <a:pt x="74" y="41"/>
                    <a:pt x="74" y="80"/>
                  </a:cubicBezTo>
                  <a:cubicBezTo>
                    <a:pt x="74" y="105"/>
                    <a:pt x="60" y="115"/>
                    <a:pt x="36" y="115"/>
                  </a:cubicBezTo>
                  <a:cubicBezTo>
                    <a:pt x="17" y="115"/>
                    <a:pt x="0" y="109"/>
                    <a:pt x="0" y="86"/>
                  </a:cubicBezTo>
                  <a:cubicBezTo>
                    <a:pt x="0" y="79"/>
                    <a:pt x="0" y="79"/>
                    <a:pt x="0" y="79"/>
                  </a:cubicBezTo>
                  <a:lnTo>
                    <a:pt x="25" y="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75"/>
            <p:cNvSpPr>
              <a:spLocks noEditPoints="1"/>
            </p:cNvSpPr>
            <p:nvPr/>
          </p:nvSpPr>
          <p:spPr bwMode="auto">
            <a:xfrm>
              <a:off x="-2624138" y="4337051"/>
              <a:ext cx="176213" cy="260350"/>
            </a:xfrm>
            <a:custGeom>
              <a:avLst/>
              <a:gdLst>
                <a:gd name="T0" fmla="*/ 39 w 78"/>
                <a:gd name="T1" fmla="*/ 115 h 115"/>
                <a:gd name="T2" fmla="*/ 0 w 78"/>
                <a:gd name="T3" fmla="*/ 58 h 115"/>
                <a:gd name="T4" fmla="*/ 39 w 78"/>
                <a:gd name="T5" fmla="*/ 0 h 115"/>
                <a:gd name="T6" fmla="*/ 78 w 78"/>
                <a:gd name="T7" fmla="*/ 58 h 115"/>
                <a:gd name="T8" fmla="*/ 39 w 78"/>
                <a:gd name="T9" fmla="*/ 115 h 115"/>
                <a:gd name="T10" fmla="*/ 39 w 78"/>
                <a:gd name="T11" fmla="*/ 98 h 115"/>
                <a:gd name="T12" fmla="*/ 51 w 78"/>
                <a:gd name="T13" fmla="*/ 58 h 115"/>
                <a:gd name="T14" fmla="*/ 39 w 78"/>
                <a:gd name="T15" fmla="*/ 17 h 115"/>
                <a:gd name="T16" fmla="*/ 27 w 78"/>
                <a:gd name="T17" fmla="*/ 58 h 115"/>
                <a:gd name="T18" fmla="*/ 39 w 78"/>
                <a:gd name="T19" fmla="*/ 9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8" h="115">
                  <a:moveTo>
                    <a:pt x="39" y="115"/>
                  </a:moveTo>
                  <a:cubicBezTo>
                    <a:pt x="5" y="115"/>
                    <a:pt x="0" y="93"/>
                    <a:pt x="0" y="58"/>
                  </a:cubicBezTo>
                  <a:cubicBezTo>
                    <a:pt x="0" y="22"/>
                    <a:pt x="5" y="0"/>
                    <a:pt x="39" y="0"/>
                  </a:cubicBezTo>
                  <a:cubicBezTo>
                    <a:pt x="76" y="0"/>
                    <a:pt x="78" y="27"/>
                    <a:pt x="78" y="58"/>
                  </a:cubicBezTo>
                  <a:cubicBezTo>
                    <a:pt x="78" y="88"/>
                    <a:pt x="76" y="115"/>
                    <a:pt x="39" y="115"/>
                  </a:cubicBezTo>
                  <a:close/>
                  <a:moveTo>
                    <a:pt x="39" y="98"/>
                  </a:moveTo>
                  <a:cubicBezTo>
                    <a:pt x="50" y="98"/>
                    <a:pt x="51" y="88"/>
                    <a:pt x="51" y="58"/>
                  </a:cubicBezTo>
                  <a:cubicBezTo>
                    <a:pt x="51" y="27"/>
                    <a:pt x="50" y="17"/>
                    <a:pt x="39" y="17"/>
                  </a:cubicBezTo>
                  <a:cubicBezTo>
                    <a:pt x="29" y="17"/>
                    <a:pt x="27" y="27"/>
                    <a:pt x="27" y="58"/>
                  </a:cubicBezTo>
                  <a:cubicBezTo>
                    <a:pt x="27" y="88"/>
                    <a:pt x="29" y="98"/>
                    <a:pt x="39" y="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76"/>
            <p:cNvSpPr>
              <a:spLocks/>
            </p:cNvSpPr>
            <p:nvPr/>
          </p:nvSpPr>
          <p:spPr bwMode="auto">
            <a:xfrm>
              <a:off x="-2430463" y="4341813"/>
              <a:ext cx="560388" cy="250825"/>
            </a:xfrm>
            <a:custGeom>
              <a:avLst/>
              <a:gdLst>
                <a:gd name="T0" fmla="*/ 318 w 353"/>
                <a:gd name="T1" fmla="*/ 0 h 158"/>
                <a:gd name="T2" fmla="*/ 303 w 353"/>
                <a:gd name="T3" fmla="*/ 112 h 158"/>
                <a:gd name="T4" fmla="*/ 303 w 353"/>
                <a:gd name="T5" fmla="*/ 112 h 158"/>
                <a:gd name="T6" fmla="*/ 286 w 353"/>
                <a:gd name="T7" fmla="*/ 0 h 158"/>
                <a:gd name="T8" fmla="*/ 251 w 353"/>
                <a:gd name="T9" fmla="*/ 0 h 158"/>
                <a:gd name="T10" fmla="*/ 235 w 353"/>
                <a:gd name="T11" fmla="*/ 112 h 158"/>
                <a:gd name="T12" fmla="*/ 235 w 353"/>
                <a:gd name="T13" fmla="*/ 112 h 158"/>
                <a:gd name="T14" fmla="*/ 221 w 353"/>
                <a:gd name="T15" fmla="*/ 0 h 158"/>
                <a:gd name="T16" fmla="*/ 0 w 353"/>
                <a:gd name="T17" fmla="*/ 0 h 158"/>
                <a:gd name="T18" fmla="*/ 0 w 353"/>
                <a:gd name="T19" fmla="*/ 158 h 158"/>
                <a:gd name="T20" fmla="*/ 37 w 353"/>
                <a:gd name="T21" fmla="*/ 158 h 158"/>
                <a:gd name="T22" fmla="*/ 37 w 353"/>
                <a:gd name="T23" fmla="*/ 91 h 158"/>
                <a:gd name="T24" fmla="*/ 87 w 353"/>
                <a:gd name="T25" fmla="*/ 91 h 158"/>
                <a:gd name="T26" fmla="*/ 87 w 353"/>
                <a:gd name="T27" fmla="*/ 61 h 158"/>
                <a:gd name="T28" fmla="*/ 37 w 353"/>
                <a:gd name="T29" fmla="*/ 61 h 158"/>
                <a:gd name="T30" fmla="*/ 37 w 353"/>
                <a:gd name="T31" fmla="*/ 30 h 158"/>
                <a:gd name="T32" fmla="*/ 121 w 353"/>
                <a:gd name="T33" fmla="*/ 30 h 158"/>
                <a:gd name="T34" fmla="*/ 121 w 353"/>
                <a:gd name="T35" fmla="*/ 158 h 158"/>
                <a:gd name="T36" fmla="*/ 158 w 353"/>
                <a:gd name="T37" fmla="*/ 158 h 158"/>
                <a:gd name="T38" fmla="*/ 158 w 353"/>
                <a:gd name="T39" fmla="*/ 30 h 158"/>
                <a:gd name="T40" fmla="*/ 190 w 353"/>
                <a:gd name="T41" fmla="*/ 30 h 158"/>
                <a:gd name="T42" fmla="*/ 212 w 353"/>
                <a:gd name="T43" fmla="*/ 158 h 158"/>
                <a:gd name="T44" fmla="*/ 252 w 353"/>
                <a:gd name="T45" fmla="*/ 158 h 158"/>
                <a:gd name="T46" fmla="*/ 268 w 353"/>
                <a:gd name="T47" fmla="*/ 45 h 158"/>
                <a:gd name="T48" fmla="*/ 268 w 353"/>
                <a:gd name="T49" fmla="*/ 45 h 158"/>
                <a:gd name="T50" fmla="*/ 285 w 353"/>
                <a:gd name="T51" fmla="*/ 158 h 158"/>
                <a:gd name="T52" fmla="*/ 326 w 353"/>
                <a:gd name="T53" fmla="*/ 158 h 158"/>
                <a:gd name="T54" fmla="*/ 353 w 353"/>
                <a:gd name="T55" fmla="*/ 0 h 158"/>
                <a:gd name="T56" fmla="*/ 318 w 353"/>
                <a:gd name="T57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53" h="158">
                  <a:moveTo>
                    <a:pt x="318" y="0"/>
                  </a:moveTo>
                  <a:lnTo>
                    <a:pt x="303" y="112"/>
                  </a:lnTo>
                  <a:lnTo>
                    <a:pt x="303" y="112"/>
                  </a:lnTo>
                  <a:lnTo>
                    <a:pt x="286" y="0"/>
                  </a:lnTo>
                  <a:lnTo>
                    <a:pt x="251" y="0"/>
                  </a:lnTo>
                  <a:lnTo>
                    <a:pt x="235" y="112"/>
                  </a:lnTo>
                  <a:lnTo>
                    <a:pt x="235" y="112"/>
                  </a:lnTo>
                  <a:lnTo>
                    <a:pt x="221" y="0"/>
                  </a:lnTo>
                  <a:lnTo>
                    <a:pt x="0" y="0"/>
                  </a:lnTo>
                  <a:lnTo>
                    <a:pt x="0" y="158"/>
                  </a:lnTo>
                  <a:lnTo>
                    <a:pt x="37" y="158"/>
                  </a:lnTo>
                  <a:lnTo>
                    <a:pt x="37" y="91"/>
                  </a:lnTo>
                  <a:lnTo>
                    <a:pt x="87" y="91"/>
                  </a:lnTo>
                  <a:lnTo>
                    <a:pt x="87" y="61"/>
                  </a:lnTo>
                  <a:lnTo>
                    <a:pt x="37" y="61"/>
                  </a:lnTo>
                  <a:lnTo>
                    <a:pt x="37" y="30"/>
                  </a:lnTo>
                  <a:lnTo>
                    <a:pt x="121" y="30"/>
                  </a:lnTo>
                  <a:lnTo>
                    <a:pt x="121" y="158"/>
                  </a:lnTo>
                  <a:lnTo>
                    <a:pt x="158" y="158"/>
                  </a:lnTo>
                  <a:lnTo>
                    <a:pt x="158" y="30"/>
                  </a:lnTo>
                  <a:lnTo>
                    <a:pt x="190" y="30"/>
                  </a:lnTo>
                  <a:lnTo>
                    <a:pt x="212" y="158"/>
                  </a:lnTo>
                  <a:lnTo>
                    <a:pt x="252" y="158"/>
                  </a:lnTo>
                  <a:lnTo>
                    <a:pt x="268" y="45"/>
                  </a:lnTo>
                  <a:lnTo>
                    <a:pt x="268" y="45"/>
                  </a:lnTo>
                  <a:lnTo>
                    <a:pt x="285" y="158"/>
                  </a:lnTo>
                  <a:lnTo>
                    <a:pt x="326" y="158"/>
                  </a:lnTo>
                  <a:lnTo>
                    <a:pt x="353" y="0"/>
                  </a:lnTo>
                  <a:lnTo>
                    <a:pt x="31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77"/>
            <p:cNvSpPr>
              <a:spLocks noEditPoints="1"/>
            </p:cNvSpPr>
            <p:nvPr/>
          </p:nvSpPr>
          <p:spPr bwMode="auto">
            <a:xfrm>
              <a:off x="-1892300" y="4341813"/>
              <a:ext cx="198438" cy="250825"/>
            </a:xfrm>
            <a:custGeom>
              <a:avLst/>
              <a:gdLst>
                <a:gd name="T0" fmla="*/ 40 w 125"/>
                <a:gd name="T1" fmla="*/ 0 h 158"/>
                <a:gd name="T2" fmla="*/ 87 w 125"/>
                <a:gd name="T3" fmla="*/ 0 h 158"/>
                <a:gd name="T4" fmla="*/ 125 w 125"/>
                <a:gd name="T5" fmla="*/ 158 h 158"/>
                <a:gd name="T6" fmla="*/ 87 w 125"/>
                <a:gd name="T7" fmla="*/ 158 h 158"/>
                <a:gd name="T8" fmla="*/ 81 w 125"/>
                <a:gd name="T9" fmla="*/ 128 h 158"/>
                <a:gd name="T10" fmla="*/ 44 w 125"/>
                <a:gd name="T11" fmla="*/ 128 h 158"/>
                <a:gd name="T12" fmla="*/ 38 w 125"/>
                <a:gd name="T13" fmla="*/ 158 h 158"/>
                <a:gd name="T14" fmla="*/ 0 w 125"/>
                <a:gd name="T15" fmla="*/ 158 h 158"/>
                <a:gd name="T16" fmla="*/ 40 w 125"/>
                <a:gd name="T17" fmla="*/ 0 h 158"/>
                <a:gd name="T18" fmla="*/ 62 w 125"/>
                <a:gd name="T19" fmla="*/ 28 h 158"/>
                <a:gd name="T20" fmla="*/ 62 w 125"/>
                <a:gd name="T21" fmla="*/ 28 h 158"/>
                <a:gd name="T22" fmla="*/ 48 w 125"/>
                <a:gd name="T23" fmla="*/ 99 h 158"/>
                <a:gd name="T24" fmla="*/ 75 w 125"/>
                <a:gd name="T25" fmla="*/ 99 h 158"/>
                <a:gd name="T26" fmla="*/ 62 w 125"/>
                <a:gd name="T27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158">
                  <a:moveTo>
                    <a:pt x="40" y="0"/>
                  </a:moveTo>
                  <a:lnTo>
                    <a:pt x="87" y="0"/>
                  </a:lnTo>
                  <a:lnTo>
                    <a:pt x="125" y="158"/>
                  </a:lnTo>
                  <a:lnTo>
                    <a:pt x="87" y="158"/>
                  </a:lnTo>
                  <a:lnTo>
                    <a:pt x="81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2" y="28"/>
                  </a:moveTo>
                  <a:lnTo>
                    <a:pt x="62" y="28"/>
                  </a:lnTo>
                  <a:lnTo>
                    <a:pt x="48" y="99"/>
                  </a:lnTo>
                  <a:lnTo>
                    <a:pt x="75" y="99"/>
                  </a:lnTo>
                  <a:lnTo>
                    <a:pt x="62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8"/>
            <p:cNvSpPr>
              <a:spLocks noEditPoints="1"/>
            </p:cNvSpPr>
            <p:nvPr/>
          </p:nvSpPr>
          <p:spPr bwMode="auto">
            <a:xfrm>
              <a:off x="-1687513" y="4341813"/>
              <a:ext cx="176213" cy="250825"/>
            </a:xfrm>
            <a:custGeom>
              <a:avLst/>
              <a:gdLst>
                <a:gd name="T0" fmla="*/ 0 w 78"/>
                <a:gd name="T1" fmla="*/ 0 h 111"/>
                <a:gd name="T2" fmla="*/ 44 w 78"/>
                <a:gd name="T3" fmla="*/ 0 h 111"/>
                <a:gd name="T4" fmla="*/ 73 w 78"/>
                <a:gd name="T5" fmla="*/ 29 h 111"/>
                <a:gd name="T6" fmla="*/ 55 w 78"/>
                <a:gd name="T7" fmla="*/ 56 h 111"/>
                <a:gd name="T8" fmla="*/ 55 w 78"/>
                <a:gd name="T9" fmla="*/ 56 h 111"/>
                <a:gd name="T10" fmla="*/ 73 w 78"/>
                <a:gd name="T11" fmla="*/ 84 h 111"/>
                <a:gd name="T12" fmla="*/ 78 w 78"/>
                <a:gd name="T13" fmla="*/ 109 h 111"/>
                <a:gd name="T14" fmla="*/ 78 w 78"/>
                <a:gd name="T15" fmla="*/ 111 h 111"/>
                <a:gd name="T16" fmla="*/ 50 w 78"/>
                <a:gd name="T17" fmla="*/ 111 h 111"/>
                <a:gd name="T18" fmla="*/ 47 w 78"/>
                <a:gd name="T19" fmla="*/ 88 h 111"/>
                <a:gd name="T20" fmla="*/ 36 w 78"/>
                <a:gd name="T21" fmla="*/ 65 h 111"/>
                <a:gd name="T22" fmla="*/ 26 w 78"/>
                <a:gd name="T23" fmla="*/ 65 h 111"/>
                <a:gd name="T24" fmla="*/ 26 w 78"/>
                <a:gd name="T25" fmla="*/ 111 h 111"/>
                <a:gd name="T26" fmla="*/ 0 w 78"/>
                <a:gd name="T27" fmla="*/ 111 h 111"/>
                <a:gd name="T28" fmla="*/ 0 w 78"/>
                <a:gd name="T29" fmla="*/ 0 h 111"/>
                <a:gd name="T30" fmla="*/ 26 w 78"/>
                <a:gd name="T31" fmla="*/ 47 h 111"/>
                <a:gd name="T32" fmla="*/ 34 w 78"/>
                <a:gd name="T33" fmla="*/ 47 h 111"/>
                <a:gd name="T34" fmla="*/ 47 w 78"/>
                <a:gd name="T35" fmla="*/ 32 h 111"/>
                <a:gd name="T36" fmla="*/ 34 w 78"/>
                <a:gd name="T37" fmla="*/ 18 h 111"/>
                <a:gd name="T38" fmla="*/ 26 w 78"/>
                <a:gd name="T39" fmla="*/ 18 h 111"/>
                <a:gd name="T40" fmla="*/ 26 w 78"/>
                <a:gd name="T41" fmla="*/ 47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8" h="111">
                  <a:moveTo>
                    <a:pt x="0" y="0"/>
                  </a:moveTo>
                  <a:cubicBezTo>
                    <a:pt x="44" y="0"/>
                    <a:pt x="44" y="0"/>
                    <a:pt x="44" y="0"/>
                  </a:cubicBezTo>
                  <a:cubicBezTo>
                    <a:pt x="66" y="0"/>
                    <a:pt x="73" y="14"/>
                    <a:pt x="73" y="29"/>
                  </a:cubicBezTo>
                  <a:cubicBezTo>
                    <a:pt x="73" y="45"/>
                    <a:pt x="67" y="53"/>
                    <a:pt x="55" y="56"/>
                  </a:cubicBezTo>
                  <a:cubicBezTo>
                    <a:pt x="55" y="56"/>
                    <a:pt x="55" y="56"/>
                    <a:pt x="55" y="56"/>
                  </a:cubicBezTo>
                  <a:cubicBezTo>
                    <a:pt x="71" y="59"/>
                    <a:pt x="72" y="69"/>
                    <a:pt x="73" y="84"/>
                  </a:cubicBezTo>
                  <a:cubicBezTo>
                    <a:pt x="73" y="106"/>
                    <a:pt x="74" y="108"/>
                    <a:pt x="78" y="109"/>
                  </a:cubicBezTo>
                  <a:cubicBezTo>
                    <a:pt x="78" y="111"/>
                    <a:pt x="78" y="111"/>
                    <a:pt x="78" y="111"/>
                  </a:cubicBezTo>
                  <a:cubicBezTo>
                    <a:pt x="50" y="111"/>
                    <a:pt x="50" y="111"/>
                    <a:pt x="50" y="111"/>
                  </a:cubicBezTo>
                  <a:cubicBezTo>
                    <a:pt x="48" y="107"/>
                    <a:pt x="47" y="101"/>
                    <a:pt x="47" y="88"/>
                  </a:cubicBezTo>
                  <a:cubicBezTo>
                    <a:pt x="47" y="69"/>
                    <a:pt x="44" y="65"/>
                    <a:pt x="36" y="65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111"/>
                    <a:pt x="26" y="111"/>
                    <a:pt x="26" y="111"/>
                  </a:cubicBezTo>
                  <a:cubicBezTo>
                    <a:pt x="0" y="111"/>
                    <a:pt x="0" y="111"/>
                    <a:pt x="0" y="111"/>
                  </a:cubicBezTo>
                  <a:lnTo>
                    <a:pt x="0" y="0"/>
                  </a:lnTo>
                  <a:close/>
                  <a:moveTo>
                    <a:pt x="26" y="47"/>
                  </a:moveTo>
                  <a:cubicBezTo>
                    <a:pt x="34" y="47"/>
                    <a:pt x="34" y="47"/>
                    <a:pt x="34" y="47"/>
                  </a:cubicBezTo>
                  <a:cubicBezTo>
                    <a:pt x="45" y="47"/>
                    <a:pt x="47" y="39"/>
                    <a:pt x="47" y="32"/>
                  </a:cubicBezTo>
                  <a:cubicBezTo>
                    <a:pt x="47" y="24"/>
                    <a:pt x="44" y="18"/>
                    <a:pt x="34" y="18"/>
                  </a:cubicBezTo>
                  <a:cubicBezTo>
                    <a:pt x="26" y="18"/>
                    <a:pt x="26" y="18"/>
                    <a:pt x="26" y="18"/>
                  </a:cubicBezTo>
                  <a:lnTo>
                    <a:pt x="26" y="4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9"/>
            <p:cNvSpPr>
              <a:spLocks/>
            </p:cNvSpPr>
            <p:nvPr/>
          </p:nvSpPr>
          <p:spPr bwMode="auto">
            <a:xfrm>
              <a:off x="-1497013" y="4341813"/>
              <a:ext cx="146050" cy="250825"/>
            </a:xfrm>
            <a:custGeom>
              <a:avLst/>
              <a:gdLst>
                <a:gd name="T0" fmla="*/ 0 w 92"/>
                <a:gd name="T1" fmla="*/ 0 h 158"/>
                <a:gd name="T2" fmla="*/ 91 w 92"/>
                <a:gd name="T3" fmla="*/ 0 h 158"/>
                <a:gd name="T4" fmla="*/ 91 w 92"/>
                <a:gd name="T5" fmla="*/ 30 h 158"/>
                <a:gd name="T6" fmla="*/ 37 w 92"/>
                <a:gd name="T7" fmla="*/ 30 h 158"/>
                <a:gd name="T8" fmla="*/ 37 w 92"/>
                <a:gd name="T9" fmla="*/ 61 h 158"/>
                <a:gd name="T10" fmla="*/ 87 w 92"/>
                <a:gd name="T11" fmla="*/ 61 h 158"/>
                <a:gd name="T12" fmla="*/ 87 w 92"/>
                <a:gd name="T13" fmla="*/ 91 h 158"/>
                <a:gd name="T14" fmla="*/ 37 w 92"/>
                <a:gd name="T15" fmla="*/ 91 h 158"/>
                <a:gd name="T16" fmla="*/ 37 w 92"/>
                <a:gd name="T17" fmla="*/ 128 h 158"/>
                <a:gd name="T18" fmla="*/ 92 w 92"/>
                <a:gd name="T19" fmla="*/ 128 h 158"/>
                <a:gd name="T20" fmla="*/ 92 w 92"/>
                <a:gd name="T21" fmla="*/ 158 h 158"/>
                <a:gd name="T22" fmla="*/ 0 w 92"/>
                <a:gd name="T23" fmla="*/ 158 h 158"/>
                <a:gd name="T24" fmla="*/ 0 w 92"/>
                <a:gd name="T25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58">
                  <a:moveTo>
                    <a:pt x="0" y="0"/>
                  </a:moveTo>
                  <a:lnTo>
                    <a:pt x="91" y="0"/>
                  </a:lnTo>
                  <a:lnTo>
                    <a:pt x="91" y="30"/>
                  </a:lnTo>
                  <a:lnTo>
                    <a:pt x="37" y="30"/>
                  </a:lnTo>
                  <a:lnTo>
                    <a:pt x="37" y="61"/>
                  </a:lnTo>
                  <a:lnTo>
                    <a:pt x="87" y="61"/>
                  </a:lnTo>
                  <a:lnTo>
                    <a:pt x="87" y="91"/>
                  </a:lnTo>
                  <a:lnTo>
                    <a:pt x="37" y="91"/>
                  </a:lnTo>
                  <a:lnTo>
                    <a:pt x="37" y="128"/>
                  </a:lnTo>
                  <a:lnTo>
                    <a:pt x="92" y="128"/>
                  </a:lnTo>
                  <a:lnTo>
                    <a:pt x="92" y="158"/>
                  </a:ln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0"/>
            <p:cNvSpPr>
              <a:spLocks noEditPoints="1"/>
            </p:cNvSpPr>
            <p:nvPr/>
          </p:nvSpPr>
          <p:spPr bwMode="auto">
            <a:xfrm>
              <a:off x="-1266825" y="4341813"/>
              <a:ext cx="198438" cy="250825"/>
            </a:xfrm>
            <a:custGeom>
              <a:avLst/>
              <a:gdLst>
                <a:gd name="T0" fmla="*/ 40 w 125"/>
                <a:gd name="T1" fmla="*/ 0 h 158"/>
                <a:gd name="T2" fmla="*/ 87 w 125"/>
                <a:gd name="T3" fmla="*/ 0 h 158"/>
                <a:gd name="T4" fmla="*/ 125 w 125"/>
                <a:gd name="T5" fmla="*/ 158 h 158"/>
                <a:gd name="T6" fmla="*/ 87 w 125"/>
                <a:gd name="T7" fmla="*/ 158 h 158"/>
                <a:gd name="T8" fmla="*/ 81 w 125"/>
                <a:gd name="T9" fmla="*/ 128 h 158"/>
                <a:gd name="T10" fmla="*/ 44 w 125"/>
                <a:gd name="T11" fmla="*/ 128 h 158"/>
                <a:gd name="T12" fmla="*/ 38 w 125"/>
                <a:gd name="T13" fmla="*/ 158 h 158"/>
                <a:gd name="T14" fmla="*/ 0 w 125"/>
                <a:gd name="T15" fmla="*/ 158 h 158"/>
                <a:gd name="T16" fmla="*/ 40 w 125"/>
                <a:gd name="T17" fmla="*/ 0 h 158"/>
                <a:gd name="T18" fmla="*/ 62 w 125"/>
                <a:gd name="T19" fmla="*/ 28 h 158"/>
                <a:gd name="T20" fmla="*/ 62 w 125"/>
                <a:gd name="T21" fmla="*/ 28 h 158"/>
                <a:gd name="T22" fmla="*/ 48 w 125"/>
                <a:gd name="T23" fmla="*/ 99 h 158"/>
                <a:gd name="T24" fmla="*/ 75 w 125"/>
                <a:gd name="T25" fmla="*/ 99 h 158"/>
                <a:gd name="T26" fmla="*/ 62 w 125"/>
                <a:gd name="T27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5" h="158">
                  <a:moveTo>
                    <a:pt x="40" y="0"/>
                  </a:moveTo>
                  <a:lnTo>
                    <a:pt x="87" y="0"/>
                  </a:lnTo>
                  <a:lnTo>
                    <a:pt x="125" y="158"/>
                  </a:lnTo>
                  <a:lnTo>
                    <a:pt x="87" y="158"/>
                  </a:lnTo>
                  <a:lnTo>
                    <a:pt x="81" y="128"/>
                  </a:lnTo>
                  <a:lnTo>
                    <a:pt x="44" y="128"/>
                  </a:lnTo>
                  <a:lnTo>
                    <a:pt x="38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2" y="28"/>
                  </a:moveTo>
                  <a:lnTo>
                    <a:pt x="62" y="28"/>
                  </a:lnTo>
                  <a:lnTo>
                    <a:pt x="48" y="99"/>
                  </a:lnTo>
                  <a:lnTo>
                    <a:pt x="75" y="99"/>
                  </a:lnTo>
                  <a:lnTo>
                    <a:pt x="62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81"/>
            <p:cNvSpPr>
              <a:spLocks/>
            </p:cNvSpPr>
            <p:nvPr/>
          </p:nvSpPr>
          <p:spPr bwMode="auto">
            <a:xfrm>
              <a:off x="-1068388" y="4337051"/>
              <a:ext cx="169863" cy="260350"/>
            </a:xfrm>
            <a:custGeom>
              <a:avLst/>
              <a:gdLst>
                <a:gd name="T0" fmla="*/ 49 w 75"/>
                <a:gd name="T1" fmla="*/ 36 h 115"/>
                <a:gd name="T2" fmla="*/ 39 w 75"/>
                <a:gd name="T3" fmla="*/ 17 h 115"/>
                <a:gd name="T4" fmla="*/ 27 w 75"/>
                <a:gd name="T5" fmla="*/ 58 h 115"/>
                <a:gd name="T6" fmla="*/ 39 w 75"/>
                <a:gd name="T7" fmla="*/ 98 h 115"/>
                <a:gd name="T8" fmla="*/ 51 w 75"/>
                <a:gd name="T9" fmla="*/ 74 h 115"/>
                <a:gd name="T10" fmla="*/ 51 w 75"/>
                <a:gd name="T11" fmla="*/ 71 h 115"/>
                <a:gd name="T12" fmla="*/ 39 w 75"/>
                <a:gd name="T13" fmla="*/ 71 h 115"/>
                <a:gd name="T14" fmla="*/ 39 w 75"/>
                <a:gd name="T15" fmla="*/ 53 h 115"/>
                <a:gd name="T16" fmla="*/ 75 w 75"/>
                <a:gd name="T17" fmla="*/ 53 h 115"/>
                <a:gd name="T18" fmla="*/ 75 w 75"/>
                <a:gd name="T19" fmla="*/ 113 h 115"/>
                <a:gd name="T20" fmla="*/ 57 w 75"/>
                <a:gd name="T21" fmla="*/ 113 h 115"/>
                <a:gd name="T22" fmla="*/ 57 w 75"/>
                <a:gd name="T23" fmla="*/ 102 h 115"/>
                <a:gd name="T24" fmla="*/ 56 w 75"/>
                <a:gd name="T25" fmla="*/ 102 h 115"/>
                <a:gd name="T26" fmla="*/ 33 w 75"/>
                <a:gd name="T27" fmla="*/ 115 h 115"/>
                <a:gd name="T28" fmla="*/ 0 w 75"/>
                <a:gd name="T29" fmla="*/ 60 h 115"/>
                <a:gd name="T30" fmla="*/ 40 w 75"/>
                <a:gd name="T31" fmla="*/ 0 h 115"/>
                <a:gd name="T32" fmla="*/ 75 w 75"/>
                <a:gd name="T33" fmla="*/ 36 h 115"/>
                <a:gd name="T34" fmla="*/ 49 w 75"/>
                <a:gd name="T35" fmla="*/ 36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5" h="115">
                  <a:moveTo>
                    <a:pt x="49" y="36"/>
                  </a:moveTo>
                  <a:cubicBezTo>
                    <a:pt x="49" y="29"/>
                    <a:pt x="49" y="17"/>
                    <a:pt x="39" y="17"/>
                  </a:cubicBezTo>
                  <a:cubicBezTo>
                    <a:pt x="28" y="17"/>
                    <a:pt x="27" y="28"/>
                    <a:pt x="27" y="58"/>
                  </a:cubicBezTo>
                  <a:cubicBezTo>
                    <a:pt x="27" y="88"/>
                    <a:pt x="29" y="98"/>
                    <a:pt x="39" y="98"/>
                  </a:cubicBezTo>
                  <a:cubicBezTo>
                    <a:pt x="48" y="98"/>
                    <a:pt x="51" y="90"/>
                    <a:pt x="51" y="74"/>
                  </a:cubicBezTo>
                  <a:cubicBezTo>
                    <a:pt x="51" y="71"/>
                    <a:pt x="51" y="71"/>
                    <a:pt x="51" y="71"/>
                  </a:cubicBezTo>
                  <a:cubicBezTo>
                    <a:pt x="39" y="71"/>
                    <a:pt x="39" y="71"/>
                    <a:pt x="39" y="71"/>
                  </a:cubicBezTo>
                  <a:cubicBezTo>
                    <a:pt x="39" y="53"/>
                    <a:pt x="39" y="53"/>
                    <a:pt x="39" y="53"/>
                  </a:cubicBezTo>
                  <a:cubicBezTo>
                    <a:pt x="75" y="53"/>
                    <a:pt x="75" y="53"/>
                    <a:pt x="75" y="53"/>
                  </a:cubicBezTo>
                  <a:cubicBezTo>
                    <a:pt x="75" y="113"/>
                    <a:pt x="75" y="113"/>
                    <a:pt x="75" y="113"/>
                  </a:cubicBezTo>
                  <a:cubicBezTo>
                    <a:pt x="57" y="113"/>
                    <a:pt x="57" y="113"/>
                    <a:pt x="57" y="113"/>
                  </a:cubicBezTo>
                  <a:cubicBezTo>
                    <a:pt x="57" y="102"/>
                    <a:pt x="57" y="102"/>
                    <a:pt x="57" y="102"/>
                  </a:cubicBezTo>
                  <a:cubicBezTo>
                    <a:pt x="56" y="102"/>
                    <a:pt x="56" y="102"/>
                    <a:pt x="56" y="102"/>
                  </a:cubicBezTo>
                  <a:cubicBezTo>
                    <a:pt x="52" y="112"/>
                    <a:pt x="43" y="115"/>
                    <a:pt x="33" y="115"/>
                  </a:cubicBezTo>
                  <a:cubicBezTo>
                    <a:pt x="5" y="115"/>
                    <a:pt x="0" y="94"/>
                    <a:pt x="0" y="60"/>
                  </a:cubicBezTo>
                  <a:cubicBezTo>
                    <a:pt x="0" y="24"/>
                    <a:pt x="3" y="0"/>
                    <a:pt x="40" y="0"/>
                  </a:cubicBezTo>
                  <a:cubicBezTo>
                    <a:pt x="73" y="0"/>
                    <a:pt x="75" y="23"/>
                    <a:pt x="75" y="36"/>
                  </a:cubicBezTo>
                  <a:lnTo>
                    <a:pt x="49" y="3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82"/>
            <p:cNvSpPr>
              <a:spLocks/>
            </p:cNvSpPr>
            <p:nvPr/>
          </p:nvSpPr>
          <p:spPr bwMode="auto">
            <a:xfrm>
              <a:off x="-796925" y="4341813"/>
              <a:ext cx="119063" cy="250825"/>
            </a:xfrm>
            <a:custGeom>
              <a:avLst/>
              <a:gdLst>
                <a:gd name="T0" fmla="*/ 0 w 75"/>
                <a:gd name="T1" fmla="*/ 0 h 158"/>
                <a:gd name="T2" fmla="*/ 8 w 75"/>
                <a:gd name="T3" fmla="*/ 0 h 158"/>
                <a:gd name="T4" fmla="*/ 8 w 75"/>
                <a:gd name="T5" fmla="*/ 149 h 158"/>
                <a:gd name="T6" fmla="*/ 75 w 75"/>
                <a:gd name="T7" fmla="*/ 149 h 158"/>
                <a:gd name="T8" fmla="*/ 75 w 75"/>
                <a:gd name="T9" fmla="*/ 158 h 158"/>
                <a:gd name="T10" fmla="*/ 0 w 75"/>
                <a:gd name="T11" fmla="*/ 158 h 158"/>
                <a:gd name="T12" fmla="*/ 0 w 75"/>
                <a:gd name="T13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158">
                  <a:moveTo>
                    <a:pt x="0" y="0"/>
                  </a:moveTo>
                  <a:lnTo>
                    <a:pt x="8" y="0"/>
                  </a:lnTo>
                  <a:lnTo>
                    <a:pt x="8" y="149"/>
                  </a:lnTo>
                  <a:lnTo>
                    <a:pt x="75" y="149"/>
                  </a:lnTo>
                  <a:lnTo>
                    <a:pt x="75" y="158"/>
                  </a:ln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83"/>
            <p:cNvSpPr>
              <a:spLocks noEditPoints="1"/>
            </p:cNvSpPr>
            <p:nvPr/>
          </p:nvSpPr>
          <p:spPr bwMode="auto">
            <a:xfrm>
              <a:off x="-660400" y="4341813"/>
              <a:ext cx="14288" cy="250825"/>
            </a:xfrm>
            <a:custGeom>
              <a:avLst/>
              <a:gdLst>
                <a:gd name="T0" fmla="*/ 0 w 9"/>
                <a:gd name="T1" fmla="*/ 0 h 158"/>
                <a:gd name="T2" fmla="*/ 9 w 9"/>
                <a:gd name="T3" fmla="*/ 0 h 158"/>
                <a:gd name="T4" fmla="*/ 9 w 9"/>
                <a:gd name="T5" fmla="*/ 23 h 158"/>
                <a:gd name="T6" fmla="*/ 0 w 9"/>
                <a:gd name="T7" fmla="*/ 23 h 158"/>
                <a:gd name="T8" fmla="*/ 0 w 9"/>
                <a:gd name="T9" fmla="*/ 0 h 158"/>
                <a:gd name="T10" fmla="*/ 0 w 9"/>
                <a:gd name="T11" fmla="*/ 42 h 158"/>
                <a:gd name="T12" fmla="*/ 9 w 9"/>
                <a:gd name="T13" fmla="*/ 42 h 158"/>
                <a:gd name="T14" fmla="*/ 9 w 9"/>
                <a:gd name="T15" fmla="*/ 158 h 158"/>
                <a:gd name="T16" fmla="*/ 0 w 9"/>
                <a:gd name="T17" fmla="*/ 158 h 158"/>
                <a:gd name="T18" fmla="*/ 0 w 9"/>
                <a:gd name="T19" fmla="*/ 42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" h="158">
                  <a:moveTo>
                    <a:pt x="0" y="0"/>
                  </a:moveTo>
                  <a:lnTo>
                    <a:pt x="9" y="0"/>
                  </a:lnTo>
                  <a:lnTo>
                    <a:pt x="9" y="23"/>
                  </a:lnTo>
                  <a:lnTo>
                    <a:pt x="0" y="23"/>
                  </a:lnTo>
                  <a:lnTo>
                    <a:pt x="0" y="0"/>
                  </a:lnTo>
                  <a:close/>
                  <a:moveTo>
                    <a:pt x="0" y="42"/>
                  </a:moveTo>
                  <a:lnTo>
                    <a:pt x="9" y="42"/>
                  </a:lnTo>
                  <a:lnTo>
                    <a:pt x="9" y="158"/>
                  </a:lnTo>
                  <a:lnTo>
                    <a:pt x="0" y="158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4"/>
            <p:cNvSpPr>
              <a:spLocks/>
            </p:cNvSpPr>
            <p:nvPr/>
          </p:nvSpPr>
          <p:spPr bwMode="auto">
            <a:xfrm>
              <a:off x="-633413" y="4408488"/>
              <a:ext cx="117475" cy="184150"/>
            </a:xfrm>
            <a:custGeom>
              <a:avLst/>
              <a:gdLst>
                <a:gd name="T0" fmla="*/ 33 w 74"/>
                <a:gd name="T1" fmla="*/ 116 h 116"/>
                <a:gd name="T2" fmla="*/ 0 w 74"/>
                <a:gd name="T3" fmla="*/ 0 h 116"/>
                <a:gd name="T4" fmla="*/ 9 w 74"/>
                <a:gd name="T5" fmla="*/ 0 h 116"/>
                <a:gd name="T6" fmla="*/ 37 w 74"/>
                <a:gd name="T7" fmla="*/ 104 h 116"/>
                <a:gd name="T8" fmla="*/ 37 w 74"/>
                <a:gd name="T9" fmla="*/ 104 h 116"/>
                <a:gd name="T10" fmla="*/ 64 w 74"/>
                <a:gd name="T11" fmla="*/ 0 h 116"/>
                <a:gd name="T12" fmla="*/ 74 w 74"/>
                <a:gd name="T13" fmla="*/ 0 h 116"/>
                <a:gd name="T14" fmla="*/ 43 w 74"/>
                <a:gd name="T15" fmla="*/ 116 h 116"/>
                <a:gd name="T16" fmla="*/ 33 w 74"/>
                <a:gd name="T17" fmla="*/ 116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116">
                  <a:moveTo>
                    <a:pt x="33" y="116"/>
                  </a:moveTo>
                  <a:lnTo>
                    <a:pt x="0" y="0"/>
                  </a:lnTo>
                  <a:lnTo>
                    <a:pt x="9" y="0"/>
                  </a:lnTo>
                  <a:lnTo>
                    <a:pt x="37" y="104"/>
                  </a:lnTo>
                  <a:lnTo>
                    <a:pt x="37" y="104"/>
                  </a:lnTo>
                  <a:lnTo>
                    <a:pt x="64" y="0"/>
                  </a:lnTo>
                  <a:lnTo>
                    <a:pt x="74" y="0"/>
                  </a:lnTo>
                  <a:lnTo>
                    <a:pt x="43" y="116"/>
                  </a:lnTo>
                  <a:lnTo>
                    <a:pt x="33" y="116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5"/>
            <p:cNvSpPr>
              <a:spLocks noEditPoints="1"/>
            </p:cNvSpPr>
            <p:nvPr/>
          </p:nvSpPr>
          <p:spPr bwMode="auto">
            <a:xfrm>
              <a:off x="-508000" y="4405313"/>
              <a:ext cx="117475" cy="192088"/>
            </a:xfrm>
            <a:custGeom>
              <a:avLst/>
              <a:gdLst>
                <a:gd name="T0" fmla="*/ 7 w 52"/>
                <a:gd name="T1" fmla="*/ 42 h 85"/>
                <a:gd name="T2" fmla="*/ 26 w 52"/>
                <a:gd name="T3" fmla="*/ 79 h 85"/>
                <a:gd name="T4" fmla="*/ 45 w 52"/>
                <a:gd name="T5" fmla="*/ 56 h 85"/>
                <a:gd name="T6" fmla="*/ 51 w 52"/>
                <a:gd name="T7" fmla="*/ 56 h 85"/>
                <a:gd name="T8" fmla="*/ 26 w 52"/>
                <a:gd name="T9" fmla="*/ 85 h 85"/>
                <a:gd name="T10" fmla="*/ 0 w 52"/>
                <a:gd name="T11" fmla="*/ 40 h 85"/>
                <a:gd name="T12" fmla="*/ 27 w 52"/>
                <a:gd name="T13" fmla="*/ 0 h 85"/>
                <a:gd name="T14" fmla="*/ 52 w 52"/>
                <a:gd name="T15" fmla="*/ 42 h 85"/>
                <a:gd name="T16" fmla="*/ 7 w 52"/>
                <a:gd name="T17" fmla="*/ 42 h 85"/>
                <a:gd name="T18" fmla="*/ 46 w 52"/>
                <a:gd name="T19" fmla="*/ 37 h 85"/>
                <a:gd name="T20" fmla="*/ 27 w 52"/>
                <a:gd name="T21" fmla="*/ 5 h 85"/>
                <a:gd name="T22" fmla="*/ 7 w 52"/>
                <a:gd name="T23" fmla="*/ 37 h 85"/>
                <a:gd name="T24" fmla="*/ 46 w 52"/>
                <a:gd name="T25" fmla="*/ 37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2" h="85">
                  <a:moveTo>
                    <a:pt x="7" y="42"/>
                  </a:moveTo>
                  <a:cubicBezTo>
                    <a:pt x="7" y="55"/>
                    <a:pt x="7" y="79"/>
                    <a:pt x="26" y="79"/>
                  </a:cubicBezTo>
                  <a:cubicBezTo>
                    <a:pt x="43" y="79"/>
                    <a:pt x="45" y="62"/>
                    <a:pt x="45" y="56"/>
                  </a:cubicBezTo>
                  <a:cubicBezTo>
                    <a:pt x="51" y="56"/>
                    <a:pt x="51" y="56"/>
                    <a:pt x="51" y="56"/>
                  </a:cubicBezTo>
                  <a:cubicBezTo>
                    <a:pt x="51" y="69"/>
                    <a:pt x="44" y="85"/>
                    <a:pt x="26" y="85"/>
                  </a:cubicBezTo>
                  <a:cubicBezTo>
                    <a:pt x="5" y="85"/>
                    <a:pt x="0" y="68"/>
                    <a:pt x="0" y="40"/>
                  </a:cubicBezTo>
                  <a:cubicBezTo>
                    <a:pt x="0" y="15"/>
                    <a:pt x="9" y="0"/>
                    <a:pt x="27" y="0"/>
                  </a:cubicBezTo>
                  <a:cubicBezTo>
                    <a:pt x="46" y="0"/>
                    <a:pt x="52" y="16"/>
                    <a:pt x="52" y="42"/>
                  </a:cubicBezTo>
                  <a:lnTo>
                    <a:pt x="7" y="42"/>
                  </a:lnTo>
                  <a:close/>
                  <a:moveTo>
                    <a:pt x="46" y="37"/>
                  </a:moveTo>
                  <a:cubicBezTo>
                    <a:pt x="46" y="22"/>
                    <a:pt x="44" y="5"/>
                    <a:pt x="27" y="5"/>
                  </a:cubicBezTo>
                  <a:cubicBezTo>
                    <a:pt x="9" y="5"/>
                    <a:pt x="7" y="26"/>
                    <a:pt x="7" y="37"/>
                  </a:cubicBezTo>
                  <a:lnTo>
                    <a:pt x="46" y="37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86"/>
            <p:cNvSpPr>
              <a:spLocks/>
            </p:cNvSpPr>
            <p:nvPr/>
          </p:nvSpPr>
          <p:spPr bwMode="auto">
            <a:xfrm>
              <a:off x="-3219450" y="4551363"/>
              <a:ext cx="112713" cy="41275"/>
            </a:xfrm>
            <a:custGeom>
              <a:avLst/>
              <a:gdLst>
                <a:gd name="T0" fmla="*/ 50 w 50"/>
                <a:gd name="T1" fmla="*/ 18 h 18"/>
                <a:gd name="T2" fmla="*/ 50 w 50"/>
                <a:gd name="T3" fmla="*/ 18 h 18"/>
                <a:gd name="T4" fmla="*/ 39 w 50"/>
                <a:gd name="T5" fmla="*/ 6 h 18"/>
                <a:gd name="T6" fmla="*/ 34 w 50"/>
                <a:gd name="T7" fmla="*/ 7 h 18"/>
                <a:gd name="T8" fmla="*/ 21 w 50"/>
                <a:gd name="T9" fmla="*/ 0 h 18"/>
                <a:gd name="T10" fmla="*/ 6 w 50"/>
                <a:gd name="T11" fmla="*/ 12 h 18"/>
                <a:gd name="T12" fmla="*/ 6 w 50"/>
                <a:gd name="T13" fmla="*/ 12 h 18"/>
                <a:gd name="T14" fmla="*/ 0 w 50"/>
                <a:gd name="T15" fmla="*/ 18 h 18"/>
                <a:gd name="T16" fmla="*/ 50 w 50"/>
                <a:gd name="T1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0" h="18">
                  <a:moveTo>
                    <a:pt x="50" y="18"/>
                  </a:moveTo>
                  <a:cubicBezTo>
                    <a:pt x="50" y="18"/>
                    <a:pt x="50" y="18"/>
                    <a:pt x="50" y="18"/>
                  </a:cubicBezTo>
                  <a:cubicBezTo>
                    <a:pt x="50" y="11"/>
                    <a:pt x="45" y="6"/>
                    <a:pt x="39" y="6"/>
                  </a:cubicBezTo>
                  <a:cubicBezTo>
                    <a:pt x="37" y="6"/>
                    <a:pt x="36" y="6"/>
                    <a:pt x="34" y="7"/>
                  </a:cubicBezTo>
                  <a:cubicBezTo>
                    <a:pt x="31" y="3"/>
                    <a:pt x="27" y="0"/>
                    <a:pt x="21" y="0"/>
                  </a:cubicBezTo>
                  <a:cubicBezTo>
                    <a:pt x="14" y="0"/>
                    <a:pt x="8" y="5"/>
                    <a:pt x="6" y="12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2" y="12"/>
                    <a:pt x="0" y="15"/>
                    <a:pt x="0" y="18"/>
                  </a:cubicBezTo>
                  <a:lnTo>
                    <a:pt x="50" y="18"/>
                  </a:lnTo>
                  <a:close/>
                </a:path>
              </a:pathLst>
            </a:custGeom>
            <a:solidFill>
              <a:srgbClr val="819E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7"/>
            <p:cNvSpPr>
              <a:spLocks/>
            </p:cNvSpPr>
            <p:nvPr/>
          </p:nvSpPr>
          <p:spPr bwMode="auto">
            <a:xfrm>
              <a:off x="-3314700" y="4337051"/>
              <a:ext cx="182563" cy="65088"/>
            </a:xfrm>
            <a:custGeom>
              <a:avLst/>
              <a:gdLst>
                <a:gd name="T0" fmla="*/ 81 w 81"/>
                <a:gd name="T1" fmla="*/ 29 h 29"/>
                <a:gd name="T2" fmla="*/ 81 w 81"/>
                <a:gd name="T3" fmla="*/ 29 h 29"/>
                <a:gd name="T4" fmla="*/ 62 w 81"/>
                <a:gd name="T5" fmla="*/ 10 h 29"/>
                <a:gd name="T6" fmla="*/ 55 w 81"/>
                <a:gd name="T7" fmla="*/ 11 h 29"/>
                <a:gd name="T8" fmla="*/ 34 w 81"/>
                <a:gd name="T9" fmla="*/ 0 h 29"/>
                <a:gd name="T10" fmla="*/ 10 w 81"/>
                <a:gd name="T11" fmla="*/ 20 h 29"/>
                <a:gd name="T12" fmla="*/ 9 w 81"/>
                <a:gd name="T13" fmla="*/ 20 h 29"/>
                <a:gd name="T14" fmla="*/ 0 w 81"/>
                <a:gd name="T15" fmla="*/ 29 h 29"/>
                <a:gd name="T16" fmla="*/ 81 w 81"/>
                <a:gd name="T1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1" h="29">
                  <a:moveTo>
                    <a:pt x="81" y="29"/>
                  </a:moveTo>
                  <a:cubicBezTo>
                    <a:pt x="81" y="29"/>
                    <a:pt x="81" y="29"/>
                    <a:pt x="81" y="29"/>
                  </a:cubicBezTo>
                  <a:cubicBezTo>
                    <a:pt x="81" y="18"/>
                    <a:pt x="73" y="10"/>
                    <a:pt x="62" y="10"/>
                  </a:cubicBezTo>
                  <a:cubicBezTo>
                    <a:pt x="60" y="10"/>
                    <a:pt x="57" y="10"/>
                    <a:pt x="55" y="11"/>
                  </a:cubicBezTo>
                  <a:cubicBezTo>
                    <a:pt x="51" y="5"/>
                    <a:pt x="43" y="0"/>
                    <a:pt x="34" y="0"/>
                  </a:cubicBezTo>
                  <a:cubicBezTo>
                    <a:pt x="23" y="0"/>
                    <a:pt x="13" y="9"/>
                    <a:pt x="10" y="20"/>
                  </a:cubicBezTo>
                  <a:cubicBezTo>
                    <a:pt x="10" y="20"/>
                    <a:pt x="10" y="20"/>
                    <a:pt x="9" y="20"/>
                  </a:cubicBezTo>
                  <a:cubicBezTo>
                    <a:pt x="4" y="20"/>
                    <a:pt x="0" y="24"/>
                    <a:pt x="0" y="29"/>
                  </a:cubicBezTo>
                  <a:lnTo>
                    <a:pt x="81" y="29"/>
                  </a:lnTo>
                  <a:close/>
                </a:path>
              </a:pathLst>
            </a:custGeom>
            <a:solidFill>
              <a:srgbClr val="3E6F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88"/>
            <p:cNvSpPr>
              <a:spLocks/>
            </p:cNvSpPr>
            <p:nvPr/>
          </p:nvSpPr>
          <p:spPr bwMode="auto">
            <a:xfrm>
              <a:off x="-3125788" y="4437063"/>
              <a:ext cx="228600" cy="77788"/>
            </a:xfrm>
            <a:custGeom>
              <a:avLst/>
              <a:gdLst>
                <a:gd name="T0" fmla="*/ 0 w 101"/>
                <a:gd name="T1" fmla="*/ 35 h 35"/>
                <a:gd name="T2" fmla="*/ 0 w 101"/>
                <a:gd name="T3" fmla="*/ 35 h 35"/>
                <a:gd name="T4" fmla="*/ 23 w 101"/>
                <a:gd name="T5" fmla="*/ 11 h 35"/>
                <a:gd name="T6" fmla="*/ 33 w 101"/>
                <a:gd name="T7" fmla="*/ 13 h 35"/>
                <a:gd name="T8" fmla="*/ 58 w 101"/>
                <a:gd name="T9" fmla="*/ 0 h 35"/>
                <a:gd name="T10" fmla="*/ 88 w 101"/>
                <a:gd name="T11" fmla="*/ 24 h 35"/>
                <a:gd name="T12" fmla="*/ 90 w 101"/>
                <a:gd name="T13" fmla="*/ 24 h 35"/>
                <a:gd name="T14" fmla="*/ 101 w 101"/>
                <a:gd name="T15" fmla="*/ 35 h 35"/>
                <a:gd name="T16" fmla="*/ 0 w 101"/>
                <a:gd name="T17" fmla="*/ 35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35">
                  <a:moveTo>
                    <a:pt x="0" y="35"/>
                  </a:moveTo>
                  <a:cubicBezTo>
                    <a:pt x="0" y="35"/>
                    <a:pt x="0" y="35"/>
                    <a:pt x="0" y="35"/>
                  </a:cubicBezTo>
                  <a:cubicBezTo>
                    <a:pt x="0" y="22"/>
                    <a:pt x="10" y="11"/>
                    <a:pt x="23" y="11"/>
                  </a:cubicBezTo>
                  <a:cubicBezTo>
                    <a:pt x="27" y="11"/>
                    <a:pt x="30" y="12"/>
                    <a:pt x="33" y="13"/>
                  </a:cubicBezTo>
                  <a:cubicBezTo>
                    <a:pt x="38" y="5"/>
                    <a:pt x="48" y="0"/>
                    <a:pt x="58" y="0"/>
                  </a:cubicBezTo>
                  <a:cubicBezTo>
                    <a:pt x="73" y="0"/>
                    <a:pt x="85" y="10"/>
                    <a:pt x="88" y="24"/>
                  </a:cubicBezTo>
                  <a:cubicBezTo>
                    <a:pt x="89" y="24"/>
                    <a:pt x="89" y="24"/>
                    <a:pt x="90" y="24"/>
                  </a:cubicBezTo>
                  <a:cubicBezTo>
                    <a:pt x="96" y="24"/>
                    <a:pt x="101" y="29"/>
                    <a:pt x="101" y="35"/>
                  </a:cubicBezTo>
                  <a:lnTo>
                    <a:pt x="0" y="35"/>
                  </a:lnTo>
                  <a:close/>
                </a:path>
              </a:pathLst>
            </a:custGeom>
            <a:solidFill>
              <a:srgbClr val="003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0488161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AG - 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</p:spTree>
    <p:extLst>
      <p:ext uri="{BB962C8B-B14F-4D97-AF65-F5344CB8AC3E}">
        <p14:creationId xmlns:p14="http://schemas.microsoft.com/office/powerpoint/2010/main" val="301283058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0" r="34200" b="8849"/>
          <a:stretch/>
        </p:blipFill>
        <p:spPr>
          <a:xfrm>
            <a:off x="368035" y="-1"/>
            <a:ext cx="8775965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88950" y="3775850"/>
            <a:ext cx="3881170" cy="51114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i="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88950" y="1220788"/>
            <a:ext cx="4380762" cy="1344284"/>
          </a:xfrm>
        </p:spPr>
        <p:txBody>
          <a:bodyPr anchor="b">
            <a:noAutofit/>
          </a:bodyPr>
          <a:lstStyle>
            <a:lvl1pPr>
              <a:defRPr sz="3200" baseline="0">
                <a:solidFill>
                  <a:srgbClr val="038299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title </a:t>
            </a:r>
            <a:r>
              <a:rPr lang="de-DE" dirty="0" err="1" smtClean="0"/>
              <a:t>master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50" y="2640253"/>
            <a:ext cx="3423831" cy="69537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7531100" y="6573838"/>
            <a:ext cx="1273175" cy="146050"/>
            <a:chOff x="7531100" y="6573838"/>
            <a:chExt cx="1273175" cy="146050"/>
          </a:xfrm>
        </p:grpSpPr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7531100" y="6589713"/>
              <a:ext cx="92075" cy="130175"/>
            </a:xfrm>
            <a:custGeom>
              <a:avLst/>
              <a:gdLst>
                <a:gd name="T0" fmla="*/ 71 w 115"/>
                <a:gd name="T1" fmla="*/ 159 h 159"/>
                <a:gd name="T2" fmla="*/ 0 w 115"/>
                <a:gd name="T3" fmla="*/ 79 h 159"/>
                <a:gd name="T4" fmla="*/ 74 w 115"/>
                <a:gd name="T5" fmla="*/ 0 h 159"/>
                <a:gd name="T6" fmla="*/ 113 w 115"/>
                <a:gd name="T7" fmla="*/ 9 h 159"/>
                <a:gd name="T8" fmla="*/ 104 w 115"/>
                <a:gd name="T9" fmla="*/ 31 h 159"/>
                <a:gd name="T10" fmla="*/ 77 w 115"/>
                <a:gd name="T11" fmla="*/ 26 h 159"/>
                <a:gd name="T12" fmla="*/ 37 w 115"/>
                <a:gd name="T13" fmla="*/ 82 h 159"/>
                <a:gd name="T14" fmla="*/ 69 w 115"/>
                <a:gd name="T15" fmla="*/ 133 h 159"/>
                <a:gd name="T16" fmla="*/ 81 w 115"/>
                <a:gd name="T17" fmla="*/ 132 h 159"/>
                <a:gd name="T18" fmla="*/ 81 w 115"/>
                <a:gd name="T19" fmla="*/ 88 h 159"/>
                <a:gd name="T20" fmla="*/ 61 w 115"/>
                <a:gd name="T21" fmla="*/ 88 h 159"/>
                <a:gd name="T22" fmla="*/ 61 w 115"/>
                <a:gd name="T23" fmla="*/ 66 h 159"/>
                <a:gd name="T24" fmla="*/ 115 w 115"/>
                <a:gd name="T25" fmla="*/ 66 h 159"/>
                <a:gd name="T26" fmla="*/ 115 w 115"/>
                <a:gd name="T27" fmla="*/ 150 h 159"/>
                <a:gd name="T28" fmla="*/ 71 w 115"/>
                <a:gd name="T2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5" h="159">
                  <a:moveTo>
                    <a:pt x="71" y="159"/>
                  </a:moveTo>
                  <a:cubicBezTo>
                    <a:pt x="24" y="159"/>
                    <a:pt x="0" y="127"/>
                    <a:pt x="0" y="79"/>
                  </a:cubicBezTo>
                  <a:cubicBezTo>
                    <a:pt x="0" y="35"/>
                    <a:pt x="27" y="0"/>
                    <a:pt x="74" y="0"/>
                  </a:cubicBezTo>
                  <a:cubicBezTo>
                    <a:pt x="90" y="0"/>
                    <a:pt x="102" y="3"/>
                    <a:pt x="113" y="9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97" y="28"/>
                    <a:pt x="88" y="26"/>
                    <a:pt x="77" y="26"/>
                  </a:cubicBezTo>
                  <a:cubicBezTo>
                    <a:pt x="50" y="26"/>
                    <a:pt x="37" y="48"/>
                    <a:pt x="37" y="82"/>
                  </a:cubicBezTo>
                  <a:cubicBezTo>
                    <a:pt x="37" y="115"/>
                    <a:pt x="51" y="133"/>
                    <a:pt x="69" y="133"/>
                  </a:cubicBezTo>
                  <a:cubicBezTo>
                    <a:pt x="73" y="133"/>
                    <a:pt x="78" y="133"/>
                    <a:pt x="81" y="132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04" y="156"/>
                    <a:pt x="87" y="159"/>
                    <a:pt x="71" y="1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6"/>
            <p:cNvSpPr>
              <a:spLocks noEditPoints="1"/>
            </p:cNvSpPr>
            <p:nvPr userDrawn="1"/>
          </p:nvSpPr>
          <p:spPr bwMode="auto">
            <a:xfrm>
              <a:off x="7639050" y="6616700"/>
              <a:ext cx="87313" cy="103187"/>
            </a:xfrm>
            <a:custGeom>
              <a:avLst/>
              <a:gdLst>
                <a:gd name="T0" fmla="*/ 107 w 107"/>
                <a:gd name="T1" fmla="*/ 65 h 126"/>
                <a:gd name="T2" fmla="*/ 34 w 107"/>
                <a:gd name="T3" fmla="*/ 75 h 126"/>
                <a:gd name="T4" fmla="*/ 64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5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5" y="126"/>
                    <a:pt x="59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39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32"/>
                    <a:pt x="67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7735888" y="6589713"/>
              <a:ext cx="53975" cy="128587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7840663" y="6591300"/>
              <a:ext cx="74613" cy="125412"/>
            </a:xfrm>
            <a:custGeom>
              <a:avLst/>
              <a:gdLst>
                <a:gd name="T0" fmla="*/ 33 w 47"/>
                <a:gd name="T1" fmla="*/ 13 h 79"/>
                <a:gd name="T2" fmla="*/ 33 w 47"/>
                <a:gd name="T3" fmla="*/ 79 h 79"/>
                <a:gd name="T4" fmla="*/ 15 w 47"/>
                <a:gd name="T5" fmla="*/ 79 h 79"/>
                <a:gd name="T6" fmla="*/ 15 w 47"/>
                <a:gd name="T7" fmla="*/ 13 h 79"/>
                <a:gd name="T8" fmla="*/ 0 w 47"/>
                <a:gd name="T9" fmla="*/ 13 h 79"/>
                <a:gd name="T10" fmla="*/ 0 w 47"/>
                <a:gd name="T11" fmla="*/ 0 h 79"/>
                <a:gd name="T12" fmla="*/ 47 w 47"/>
                <a:gd name="T13" fmla="*/ 0 h 79"/>
                <a:gd name="T14" fmla="*/ 47 w 47"/>
                <a:gd name="T15" fmla="*/ 13 h 79"/>
                <a:gd name="T16" fmla="*/ 33 w 47"/>
                <a:gd name="T17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79">
                  <a:moveTo>
                    <a:pt x="33" y="13"/>
                  </a:moveTo>
                  <a:lnTo>
                    <a:pt x="33" y="79"/>
                  </a:lnTo>
                  <a:lnTo>
                    <a:pt x="15" y="79"/>
                  </a:lnTo>
                  <a:lnTo>
                    <a:pt x="1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47" y="0"/>
                  </a:lnTo>
                  <a:lnTo>
                    <a:pt x="47" y="13"/>
                  </a:lnTo>
                  <a:lnTo>
                    <a:pt x="33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7931150" y="6573838"/>
              <a:ext cx="84138" cy="142875"/>
            </a:xfrm>
            <a:custGeom>
              <a:avLst/>
              <a:gdLst>
                <a:gd name="T0" fmla="*/ 68 w 103"/>
                <a:gd name="T1" fmla="*/ 175 h 175"/>
                <a:gd name="T2" fmla="*/ 68 w 103"/>
                <a:gd name="T3" fmla="*/ 93 h 175"/>
                <a:gd name="T4" fmla="*/ 50 w 103"/>
                <a:gd name="T5" fmla="*/ 74 h 175"/>
                <a:gd name="T6" fmla="*/ 34 w 103"/>
                <a:gd name="T7" fmla="*/ 78 h 175"/>
                <a:gd name="T8" fmla="*/ 34 w 103"/>
                <a:gd name="T9" fmla="*/ 175 h 175"/>
                <a:gd name="T10" fmla="*/ 0 w 103"/>
                <a:gd name="T11" fmla="*/ 175 h 175"/>
                <a:gd name="T12" fmla="*/ 0 w 103"/>
                <a:gd name="T13" fmla="*/ 0 h 175"/>
                <a:gd name="T14" fmla="*/ 34 w 103"/>
                <a:gd name="T15" fmla="*/ 0 h 175"/>
                <a:gd name="T16" fmla="*/ 34 w 103"/>
                <a:gd name="T17" fmla="*/ 59 h 175"/>
                <a:gd name="T18" fmla="*/ 60 w 103"/>
                <a:gd name="T19" fmla="*/ 53 h 175"/>
                <a:gd name="T20" fmla="*/ 103 w 103"/>
                <a:gd name="T21" fmla="*/ 92 h 175"/>
                <a:gd name="T22" fmla="*/ 103 w 103"/>
                <a:gd name="T23" fmla="*/ 175 h 175"/>
                <a:gd name="T24" fmla="*/ 68 w 103"/>
                <a:gd name="T25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" h="175">
                  <a:moveTo>
                    <a:pt x="68" y="175"/>
                  </a:moveTo>
                  <a:cubicBezTo>
                    <a:pt x="68" y="93"/>
                    <a:pt x="68" y="93"/>
                    <a:pt x="68" y="93"/>
                  </a:cubicBezTo>
                  <a:cubicBezTo>
                    <a:pt x="68" y="82"/>
                    <a:pt x="63" y="74"/>
                    <a:pt x="50" y="74"/>
                  </a:cubicBezTo>
                  <a:cubicBezTo>
                    <a:pt x="44" y="74"/>
                    <a:pt x="39" y="76"/>
                    <a:pt x="34" y="78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42" y="56"/>
                    <a:pt x="50" y="53"/>
                    <a:pt x="60" y="53"/>
                  </a:cubicBezTo>
                  <a:cubicBezTo>
                    <a:pt x="91" y="53"/>
                    <a:pt x="103" y="71"/>
                    <a:pt x="103" y="92"/>
                  </a:cubicBezTo>
                  <a:cubicBezTo>
                    <a:pt x="103" y="175"/>
                    <a:pt x="103" y="175"/>
                    <a:pt x="103" y="175"/>
                  </a:cubicBezTo>
                  <a:lnTo>
                    <a:pt x="68" y="1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/>
            <p:cNvSpPr>
              <a:spLocks noEditPoints="1"/>
            </p:cNvSpPr>
            <p:nvPr userDrawn="1"/>
          </p:nvSpPr>
          <p:spPr bwMode="auto">
            <a:xfrm>
              <a:off x="8031163" y="6616700"/>
              <a:ext cx="85725" cy="103187"/>
            </a:xfrm>
            <a:custGeom>
              <a:avLst/>
              <a:gdLst>
                <a:gd name="T0" fmla="*/ 106 w 106"/>
                <a:gd name="T1" fmla="*/ 65 h 126"/>
                <a:gd name="T2" fmla="*/ 34 w 106"/>
                <a:gd name="T3" fmla="*/ 75 h 126"/>
                <a:gd name="T4" fmla="*/ 64 w 106"/>
                <a:gd name="T5" fmla="*/ 102 h 126"/>
                <a:gd name="T6" fmla="*/ 94 w 106"/>
                <a:gd name="T7" fmla="*/ 95 h 126"/>
                <a:gd name="T8" fmla="*/ 102 w 106"/>
                <a:gd name="T9" fmla="*/ 117 h 126"/>
                <a:gd name="T10" fmla="*/ 58 w 106"/>
                <a:gd name="T11" fmla="*/ 126 h 126"/>
                <a:gd name="T12" fmla="*/ 0 w 106"/>
                <a:gd name="T13" fmla="*/ 63 h 126"/>
                <a:gd name="T14" fmla="*/ 55 w 106"/>
                <a:gd name="T15" fmla="*/ 0 h 126"/>
                <a:gd name="T16" fmla="*/ 106 w 106"/>
                <a:gd name="T17" fmla="*/ 59 h 126"/>
                <a:gd name="T18" fmla="*/ 106 w 106"/>
                <a:gd name="T19" fmla="*/ 65 h 126"/>
                <a:gd name="T20" fmla="*/ 53 w 106"/>
                <a:gd name="T21" fmla="*/ 21 h 126"/>
                <a:gd name="T22" fmla="*/ 31 w 106"/>
                <a:gd name="T23" fmla="*/ 55 h 126"/>
                <a:gd name="T24" fmla="*/ 31 w 106"/>
                <a:gd name="T25" fmla="*/ 58 h 126"/>
                <a:gd name="T26" fmla="*/ 73 w 106"/>
                <a:gd name="T27" fmla="*/ 51 h 126"/>
                <a:gd name="T28" fmla="*/ 53 w 106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6" h="126">
                  <a:moveTo>
                    <a:pt x="106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4" y="95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91" y="122"/>
                    <a:pt x="75" y="126"/>
                    <a:pt x="58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6" y="22"/>
                    <a:pt x="106" y="59"/>
                  </a:cubicBezTo>
                  <a:cubicBezTo>
                    <a:pt x="106" y="61"/>
                    <a:pt x="106" y="62"/>
                    <a:pt x="106" y="65"/>
                  </a:cubicBezTo>
                  <a:close/>
                  <a:moveTo>
                    <a:pt x="53" y="21"/>
                  </a:moveTo>
                  <a:cubicBezTo>
                    <a:pt x="39" y="21"/>
                    <a:pt x="31" y="34"/>
                    <a:pt x="31" y="55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3" y="32"/>
                    <a:pt x="67" y="21"/>
                    <a:pt x="53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8132763" y="6616700"/>
              <a:ext cx="52388" cy="100012"/>
            </a:xfrm>
            <a:custGeom>
              <a:avLst/>
              <a:gdLst>
                <a:gd name="T0" fmla="*/ 59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9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9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2" y="22"/>
                    <a:pt x="38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2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9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/>
            <p:cNvSpPr>
              <a:spLocks noEditPoints="1"/>
            </p:cNvSpPr>
            <p:nvPr userDrawn="1"/>
          </p:nvSpPr>
          <p:spPr bwMode="auto">
            <a:xfrm>
              <a:off x="8189913" y="6616700"/>
              <a:ext cx="85725" cy="10318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8340725" y="6591300"/>
              <a:ext cx="63500" cy="125412"/>
            </a:xfrm>
            <a:custGeom>
              <a:avLst/>
              <a:gdLst>
                <a:gd name="T0" fmla="*/ 18 w 40"/>
                <a:gd name="T1" fmla="*/ 13 h 79"/>
                <a:gd name="T2" fmla="*/ 18 w 40"/>
                <a:gd name="T3" fmla="*/ 33 h 79"/>
                <a:gd name="T4" fmla="*/ 37 w 40"/>
                <a:gd name="T5" fmla="*/ 33 h 79"/>
                <a:gd name="T6" fmla="*/ 37 w 40"/>
                <a:gd name="T7" fmla="*/ 45 h 79"/>
                <a:gd name="T8" fmla="*/ 18 w 40"/>
                <a:gd name="T9" fmla="*/ 45 h 79"/>
                <a:gd name="T10" fmla="*/ 18 w 40"/>
                <a:gd name="T11" fmla="*/ 79 h 79"/>
                <a:gd name="T12" fmla="*/ 0 w 40"/>
                <a:gd name="T13" fmla="*/ 79 h 79"/>
                <a:gd name="T14" fmla="*/ 0 w 40"/>
                <a:gd name="T15" fmla="*/ 0 h 79"/>
                <a:gd name="T16" fmla="*/ 40 w 40"/>
                <a:gd name="T17" fmla="*/ 0 h 79"/>
                <a:gd name="T18" fmla="*/ 40 w 40"/>
                <a:gd name="T19" fmla="*/ 13 h 79"/>
                <a:gd name="T20" fmla="*/ 18 w 40"/>
                <a:gd name="T21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9">
                  <a:moveTo>
                    <a:pt x="18" y="13"/>
                  </a:moveTo>
                  <a:lnTo>
                    <a:pt x="18" y="33"/>
                  </a:lnTo>
                  <a:lnTo>
                    <a:pt x="37" y="33"/>
                  </a:lnTo>
                  <a:lnTo>
                    <a:pt x="37" y="45"/>
                  </a:lnTo>
                  <a:lnTo>
                    <a:pt x="18" y="45"/>
                  </a:lnTo>
                  <a:lnTo>
                    <a:pt x="1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40" y="0"/>
                  </a:lnTo>
                  <a:lnTo>
                    <a:pt x="40" y="13"/>
                  </a:lnTo>
                  <a:lnTo>
                    <a:pt x="18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/>
            <p:cNvSpPr>
              <a:spLocks noEditPoints="1"/>
            </p:cNvSpPr>
            <p:nvPr userDrawn="1"/>
          </p:nvSpPr>
          <p:spPr bwMode="auto">
            <a:xfrm>
              <a:off x="8410575" y="6616700"/>
              <a:ext cx="80963" cy="103187"/>
            </a:xfrm>
            <a:custGeom>
              <a:avLst/>
              <a:gdLst>
                <a:gd name="T0" fmla="*/ 53 w 100"/>
                <a:gd name="T1" fmla="*/ 126 h 126"/>
                <a:gd name="T2" fmla="*/ 0 w 100"/>
                <a:gd name="T3" fmla="*/ 87 h 126"/>
                <a:gd name="T4" fmla="*/ 68 w 100"/>
                <a:gd name="T5" fmla="*/ 44 h 126"/>
                <a:gd name="T6" fmla="*/ 68 w 100"/>
                <a:gd name="T7" fmla="*/ 39 h 126"/>
                <a:gd name="T8" fmla="*/ 47 w 100"/>
                <a:gd name="T9" fmla="*/ 22 h 126"/>
                <a:gd name="T10" fmla="*/ 15 w 100"/>
                <a:gd name="T11" fmla="*/ 30 h 126"/>
                <a:gd name="T12" fmla="*/ 7 w 100"/>
                <a:gd name="T13" fmla="*/ 9 h 126"/>
                <a:gd name="T14" fmla="*/ 52 w 100"/>
                <a:gd name="T15" fmla="*/ 0 h 126"/>
                <a:gd name="T16" fmla="*/ 100 w 100"/>
                <a:gd name="T17" fmla="*/ 44 h 126"/>
                <a:gd name="T18" fmla="*/ 100 w 100"/>
                <a:gd name="T19" fmla="*/ 117 h 126"/>
                <a:gd name="T20" fmla="*/ 53 w 100"/>
                <a:gd name="T21" fmla="*/ 126 h 126"/>
                <a:gd name="T22" fmla="*/ 68 w 100"/>
                <a:gd name="T23" fmla="*/ 61 h 126"/>
                <a:gd name="T24" fmla="*/ 33 w 100"/>
                <a:gd name="T25" fmla="*/ 86 h 126"/>
                <a:gd name="T26" fmla="*/ 55 w 100"/>
                <a:gd name="T27" fmla="*/ 106 h 126"/>
                <a:gd name="T28" fmla="*/ 68 w 100"/>
                <a:gd name="T29" fmla="*/ 104 h 126"/>
                <a:gd name="T30" fmla="*/ 68 w 100"/>
                <a:gd name="T31" fmla="*/ 6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126">
                  <a:moveTo>
                    <a:pt x="53" y="126"/>
                  </a:moveTo>
                  <a:cubicBezTo>
                    <a:pt x="19" y="126"/>
                    <a:pt x="0" y="113"/>
                    <a:pt x="0" y="87"/>
                  </a:cubicBezTo>
                  <a:cubicBezTo>
                    <a:pt x="0" y="58"/>
                    <a:pt x="31" y="48"/>
                    <a:pt x="68" y="44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27"/>
                    <a:pt x="60" y="22"/>
                    <a:pt x="47" y="22"/>
                  </a:cubicBezTo>
                  <a:cubicBezTo>
                    <a:pt x="36" y="22"/>
                    <a:pt x="23" y="26"/>
                    <a:pt x="15" y="30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19" y="4"/>
                    <a:pt x="36" y="0"/>
                    <a:pt x="52" y="0"/>
                  </a:cubicBezTo>
                  <a:cubicBezTo>
                    <a:pt x="82" y="0"/>
                    <a:pt x="100" y="13"/>
                    <a:pt x="100" y="44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90" y="122"/>
                    <a:pt x="74" y="126"/>
                    <a:pt x="53" y="126"/>
                  </a:cubicBezTo>
                  <a:close/>
                  <a:moveTo>
                    <a:pt x="68" y="61"/>
                  </a:moveTo>
                  <a:cubicBezTo>
                    <a:pt x="44" y="63"/>
                    <a:pt x="33" y="70"/>
                    <a:pt x="33" y="86"/>
                  </a:cubicBezTo>
                  <a:cubicBezTo>
                    <a:pt x="33" y="100"/>
                    <a:pt x="41" y="106"/>
                    <a:pt x="55" y="106"/>
                  </a:cubicBezTo>
                  <a:cubicBezTo>
                    <a:pt x="60" y="106"/>
                    <a:pt x="65" y="106"/>
                    <a:pt x="68" y="104"/>
                  </a:cubicBezTo>
                  <a:lnTo>
                    <a:pt x="68" y="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/>
            <p:cNvSpPr>
              <a:spLocks/>
            </p:cNvSpPr>
            <p:nvPr userDrawn="1"/>
          </p:nvSpPr>
          <p:spPr bwMode="auto">
            <a:xfrm>
              <a:off x="8505825" y="6616700"/>
              <a:ext cx="68263" cy="103187"/>
            </a:xfrm>
            <a:custGeom>
              <a:avLst/>
              <a:gdLst>
                <a:gd name="T0" fmla="*/ 37 w 85"/>
                <a:gd name="T1" fmla="*/ 126 h 126"/>
                <a:gd name="T2" fmla="*/ 0 w 85"/>
                <a:gd name="T3" fmla="*/ 117 h 126"/>
                <a:gd name="T4" fmla="*/ 9 w 85"/>
                <a:gd name="T5" fmla="*/ 95 h 126"/>
                <a:gd name="T6" fmla="*/ 33 w 85"/>
                <a:gd name="T7" fmla="*/ 102 h 126"/>
                <a:gd name="T8" fmla="*/ 49 w 85"/>
                <a:gd name="T9" fmla="*/ 89 h 126"/>
                <a:gd name="T10" fmla="*/ 3 w 85"/>
                <a:gd name="T11" fmla="*/ 37 h 126"/>
                <a:gd name="T12" fmla="*/ 45 w 85"/>
                <a:gd name="T13" fmla="*/ 0 h 126"/>
                <a:gd name="T14" fmla="*/ 82 w 85"/>
                <a:gd name="T15" fmla="*/ 9 h 126"/>
                <a:gd name="T16" fmla="*/ 73 w 85"/>
                <a:gd name="T17" fmla="*/ 28 h 126"/>
                <a:gd name="T18" fmla="*/ 52 w 85"/>
                <a:gd name="T19" fmla="*/ 22 h 126"/>
                <a:gd name="T20" fmla="*/ 37 w 85"/>
                <a:gd name="T21" fmla="*/ 35 h 126"/>
                <a:gd name="T22" fmla="*/ 85 w 85"/>
                <a:gd name="T23" fmla="*/ 87 h 126"/>
                <a:gd name="T24" fmla="*/ 37 w 85"/>
                <a:gd name="T2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26">
                  <a:moveTo>
                    <a:pt x="37" y="126"/>
                  </a:moveTo>
                  <a:cubicBezTo>
                    <a:pt x="23" y="126"/>
                    <a:pt x="9" y="122"/>
                    <a:pt x="0" y="117"/>
                  </a:cubicBezTo>
                  <a:cubicBezTo>
                    <a:pt x="9" y="95"/>
                    <a:pt x="9" y="95"/>
                    <a:pt x="9" y="95"/>
                  </a:cubicBezTo>
                  <a:cubicBezTo>
                    <a:pt x="17" y="100"/>
                    <a:pt x="26" y="102"/>
                    <a:pt x="33" y="102"/>
                  </a:cubicBezTo>
                  <a:cubicBezTo>
                    <a:pt x="43" y="102"/>
                    <a:pt x="49" y="97"/>
                    <a:pt x="49" y="89"/>
                  </a:cubicBezTo>
                  <a:cubicBezTo>
                    <a:pt x="49" y="68"/>
                    <a:pt x="3" y="75"/>
                    <a:pt x="3" y="37"/>
                  </a:cubicBezTo>
                  <a:cubicBezTo>
                    <a:pt x="3" y="14"/>
                    <a:pt x="21" y="0"/>
                    <a:pt x="45" y="0"/>
                  </a:cubicBezTo>
                  <a:cubicBezTo>
                    <a:pt x="60" y="0"/>
                    <a:pt x="71" y="3"/>
                    <a:pt x="82" y="9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66" y="24"/>
                    <a:pt x="59" y="22"/>
                    <a:pt x="52" y="22"/>
                  </a:cubicBezTo>
                  <a:cubicBezTo>
                    <a:pt x="43" y="22"/>
                    <a:pt x="37" y="27"/>
                    <a:pt x="37" y="35"/>
                  </a:cubicBezTo>
                  <a:cubicBezTo>
                    <a:pt x="37" y="55"/>
                    <a:pt x="85" y="48"/>
                    <a:pt x="85" y="87"/>
                  </a:cubicBezTo>
                  <a:cubicBezTo>
                    <a:pt x="85" y="109"/>
                    <a:pt x="67" y="126"/>
                    <a:pt x="37" y="1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/>
            <p:cNvSpPr>
              <a:spLocks/>
            </p:cNvSpPr>
            <p:nvPr userDrawn="1"/>
          </p:nvSpPr>
          <p:spPr bwMode="auto">
            <a:xfrm>
              <a:off x="8583613" y="6589713"/>
              <a:ext cx="53975" cy="128587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/>
            <p:cNvSpPr>
              <a:spLocks noEditPoints="1"/>
            </p:cNvSpPr>
            <p:nvPr userDrawn="1"/>
          </p:nvSpPr>
          <p:spPr bwMode="auto">
            <a:xfrm>
              <a:off x="8648700" y="6616700"/>
              <a:ext cx="85725" cy="10318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90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8"/>
            <p:cNvSpPr>
              <a:spLocks/>
            </p:cNvSpPr>
            <p:nvPr userDrawn="1"/>
          </p:nvSpPr>
          <p:spPr bwMode="auto">
            <a:xfrm>
              <a:off x="8750300" y="6616700"/>
              <a:ext cx="53975" cy="100012"/>
            </a:xfrm>
            <a:custGeom>
              <a:avLst/>
              <a:gdLst>
                <a:gd name="T0" fmla="*/ 58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8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8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1" y="22"/>
                    <a:pt x="37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1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8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118178120"/>
      </p:ext>
    </p:extLst>
  </p:cSld>
  <p:clrMapOvr>
    <a:masterClrMapping/>
  </p:clrMapOvr>
  <p:transition spd="med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52439" y="3775850"/>
            <a:ext cx="3917681" cy="51114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i="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 smtClean="0"/>
              <a:t>Textmasterformat bearbeiten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52438" y="1066801"/>
            <a:ext cx="4750183" cy="1498272"/>
          </a:xfrm>
        </p:spPr>
        <p:txBody>
          <a:bodyPr anchor="b">
            <a:noAutofit/>
          </a:bodyPr>
          <a:lstStyle>
            <a:lvl1pPr>
              <a:defRPr sz="2800" baseline="0">
                <a:solidFill>
                  <a:srgbClr val="038299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title </a:t>
            </a:r>
            <a:r>
              <a:rPr lang="de-DE" dirty="0" err="1" smtClean="0"/>
              <a:t>master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52438" y="2587088"/>
            <a:ext cx="3846430" cy="69537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dirty="0"/>
          </a:p>
        </p:txBody>
      </p:sp>
      <p:pic>
        <p:nvPicPr>
          <p:cNvPr id="10" name="Picture 36" descr="tagline.png"/>
          <p:cNvPicPr>
            <a:picLocks noChangeAspect="1"/>
          </p:cNvPicPr>
          <p:nvPr userDrawn="1"/>
        </p:nvPicPr>
        <p:blipFill rotWithShape="1">
          <a:blip r:embed="rId2" cstate="screen">
            <a:duotone>
              <a:prstClr val="black"/>
              <a:schemeClr val="bg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819"/>
          <a:stretch/>
        </p:blipFill>
        <p:spPr>
          <a:xfrm>
            <a:off x="7843537" y="6489305"/>
            <a:ext cx="952563" cy="348564"/>
          </a:xfrm>
          <a:prstGeom prst="rect">
            <a:avLst/>
          </a:prstGeom>
          <a:effectLst>
            <a:outerShdw blurRad="101600" sx="105000" sy="105000" algn="ctr" rotWithShape="0">
              <a:prstClr val="black">
                <a:alpha val="88000"/>
              </a:prst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8917" b="11525"/>
          <a:stretch/>
        </p:blipFill>
        <p:spPr>
          <a:xfrm>
            <a:off x="1953756" y="-392763"/>
            <a:ext cx="7190244" cy="7250763"/>
          </a:xfrm>
          <a:prstGeom prst="rect">
            <a:avLst/>
          </a:prstGeom>
        </p:spPr>
      </p:pic>
      <p:grpSp>
        <p:nvGrpSpPr>
          <p:cNvPr id="26" name="Group 25"/>
          <p:cNvGrpSpPr/>
          <p:nvPr userDrawn="1"/>
        </p:nvGrpSpPr>
        <p:grpSpPr>
          <a:xfrm>
            <a:off x="7807119" y="6578463"/>
            <a:ext cx="988520" cy="151196"/>
            <a:chOff x="7843536" y="5241651"/>
            <a:chExt cx="988520" cy="113397"/>
          </a:xfrm>
          <a:solidFill>
            <a:srgbClr val="000000"/>
          </a:solidFill>
          <a:effectLst/>
        </p:grpSpPr>
        <p:sp>
          <p:nvSpPr>
            <p:cNvPr id="27" name="Freeform 5"/>
            <p:cNvSpPr>
              <a:spLocks/>
            </p:cNvSpPr>
            <p:nvPr userDrawn="1"/>
          </p:nvSpPr>
          <p:spPr bwMode="auto">
            <a:xfrm>
              <a:off x="7843536" y="5253977"/>
              <a:ext cx="71489" cy="101071"/>
            </a:xfrm>
            <a:custGeom>
              <a:avLst/>
              <a:gdLst>
                <a:gd name="T0" fmla="*/ 71 w 115"/>
                <a:gd name="T1" fmla="*/ 159 h 159"/>
                <a:gd name="T2" fmla="*/ 0 w 115"/>
                <a:gd name="T3" fmla="*/ 79 h 159"/>
                <a:gd name="T4" fmla="*/ 74 w 115"/>
                <a:gd name="T5" fmla="*/ 0 h 159"/>
                <a:gd name="T6" fmla="*/ 113 w 115"/>
                <a:gd name="T7" fmla="*/ 9 h 159"/>
                <a:gd name="T8" fmla="*/ 104 w 115"/>
                <a:gd name="T9" fmla="*/ 31 h 159"/>
                <a:gd name="T10" fmla="*/ 77 w 115"/>
                <a:gd name="T11" fmla="*/ 26 h 159"/>
                <a:gd name="T12" fmla="*/ 37 w 115"/>
                <a:gd name="T13" fmla="*/ 82 h 159"/>
                <a:gd name="T14" fmla="*/ 69 w 115"/>
                <a:gd name="T15" fmla="*/ 133 h 159"/>
                <a:gd name="T16" fmla="*/ 81 w 115"/>
                <a:gd name="T17" fmla="*/ 132 h 159"/>
                <a:gd name="T18" fmla="*/ 81 w 115"/>
                <a:gd name="T19" fmla="*/ 88 h 159"/>
                <a:gd name="T20" fmla="*/ 61 w 115"/>
                <a:gd name="T21" fmla="*/ 88 h 159"/>
                <a:gd name="T22" fmla="*/ 61 w 115"/>
                <a:gd name="T23" fmla="*/ 66 h 159"/>
                <a:gd name="T24" fmla="*/ 115 w 115"/>
                <a:gd name="T25" fmla="*/ 66 h 159"/>
                <a:gd name="T26" fmla="*/ 115 w 115"/>
                <a:gd name="T27" fmla="*/ 150 h 159"/>
                <a:gd name="T28" fmla="*/ 71 w 115"/>
                <a:gd name="T2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5" h="159">
                  <a:moveTo>
                    <a:pt x="71" y="159"/>
                  </a:moveTo>
                  <a:cubicBezTo>
                    <a:pt x="24" y="159"/>
                    <a:pt x="0" y="127"/>
                    <a:pt x="0" y="79"/>
                  </a:cubicBezTo>
                  <a:cubicBezTo>
                    <a:pt x="0" y="35"/>
                    <a:pt x="27" y="0"/>
                    <a:pt x="74" y="0"/>
                  </a:cubicBezTo>
                  <a:cubicBezTo>
                    <a:pt x="90" y="0"/>
                    <a:pt x="102" y="3"/>
                    <a:pt x="113" y="9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97" y="28"/>
                    <a:pt x="88" y="26"/>
                    <a:pt x="77" y="26"/>
                  </a:cubicBezTo>
                  <a:cubicBezTo>
                    <a:pt x="50" y="26"/>
                    <a:pt x="37" y="48"/>
                    <a:pt x="37" y="82"/>
                  </a:cubicBezTo>
                  <a:cubicBezTo>
                    <a:pt x="37" y="115"/>
                    <a:pt x="51" y="133"/>
                    <a:pt x="69" y="133"/>
                  </a:cubicBezTo>
                  <a:cubicBezTo>
                    <a:pt x="73" y="133"/>
                    <a:pt x="78" y="133"/>
                    <a:pt x="81" y="132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04" y="156"/>
                    <a:pt x="87" y="159"/>
                    <a:pt x="71" y="15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6"/>
            <p:cNvSpPr>
              <a:spLocks noEditPoints="1"/>
            </p:cNvSpPr>
            <p:nvPr userDrawn="1"/>
          </p:nvSpPr>
          <p:spPr bwMode="auto">
            <a:xfrm>
              <a:off x="7927351" y="5274930"/>
              <a:ext cx="67792" cy="80117"/>
            </a:xfrm>
            <a:custGeom>
              <a:avLst/>
              <a:gdLst>
                <a:gd name="T0" fmla="*/ 107 w 107"/>
                <a:gd name="T1" fmla="*/ 65 h 126"/>
                <a:gd name="T2" fmla="*/ 34 w 107"/>
                <a:gd name="T3" fmla="*/ 75 h 126"/>
                <a:gd name="T4" fmla="*/ 64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5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5" y="126"/>
                    <a:pt x="59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39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32"/>
                    <a:pt x="67" y="21"/>
                    <a:pt x="54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7"/>
            <p:cNvSpPr>
              <a:spLocks/>
            </p:cNvSpPr>
            <p:nvPr userDrawn="1"/>
          </p:nvSpPr>
          <p:spPr bwMode="auto">
            <a:xfrm>
              <a:off x="8002538" y="5253977"/>
              <a:ext cx="41907" cy="99838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8"/>
            <p:cNvSpPr>
              <a:spLocks/>
            </p:cNvSpPr>
            <p:nvPr userDrawn="1"/>
          </p:nvSpPr>
          <p:spPr bwMode="auto">
            <a:xfrm>
              <a:off x="8083887" y="5255209"/>
              <a:ext cx="57931" cy="97373"/>
            </a:xfrm>
            <a:custGeom>
              <a:avLst/>
              <a:gdLst>
                <a:gd name="T0" fmla="*/ 33 w 47"/>
                <a:gd name="T1" fmla="*/ 13 h 79"/>
                <a:gd name="T2" fmla="*/ 33 w 47"/>
                <a:gd name="T3" fmla="*/ 79 h 79"/>
                <a:gd name="T4" fmla="*/ 15 w 47"/>
                <a:gd name="T5" fmla="*/ 79 h 79"/>
                <a:gd name="T6" fmla="*/ 15 w 47"/>
                <a:gd name="T7" fmla="*/ 13 h 79"/>
                <a:gd name="T8" fmla="*/ 0 w 47"/>
                <a:gd name="T9" fmla="*/ 13 h 79"/>
                <a:gd name="T10" fmla="*/ 0 w 47"/>
                <a:gd name="T11" fmla="*/ 0 h 79"/>
                <a:gd name="T12" fmla="*/ 47 w 47"/>
                <a:gd name="T13" fmla="*/ 0 h 79"/>
                <a:gd name="T14" fmla="*/ 47 w 47"/>
                <a:gd name="T15" fmla="*/ 13 h 79"/>
                <a:gd name="T16" fmla="*/ 33 w 47"/>
                <a:gd name="T17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79">
                  <a:moveTo>
                    <a:pt x="33" y="13"/>
                  </a:moveTo>
                  <a:lnTo>
                    <a:pt x="33" y="79"/>
                  </a:lnTo>
                  <a:lnTo>
                    <a:pt x="15" y="79"/>
                  </a:lnTo>
                  <a:lnTo>
                    <a:pt x="1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47" y="0"/>
                  </a:lnTo>
                  <a:lnTo>
                    <a:pt x="47" y="13"/>
                  </a:lnTo>
                  <a:lnTo>
                    <a:pt x="33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"/>
            <p:cNvSpPr>
              <a:spLocks/>
            </p:cNvSpPr>
            <p:nvPr userDrawn="1"/>
          </p:nvSpPr>
          <p:spPr bwMode="auto">
            <a:xfrm>
              <a:off x="8154143" y="5241651"/>
              <a:ext cx="65327" cy="110932"/>
            </a:xfrm>
            <a:custGeom>
              <a:avLst/>
              <a:gdLst>
                <a:gd name="T0" fmla="*/ 68 w 103"/>
                <a:gd name="T1" fmla="*/ 175 h 175"/>
                <a:gd name="T2" fmla="*/ 68 w 103"/>
                <a:gd name="T3" fmla="*/ 93 h 175"/>
                <a:gd name="T4" fmla="*/ 50 w 103"/>
                <a:gd name="T5" fmla="*/ 74 h 175"/>
                <a:gd name="T6" fmla="*/ 34 w 103"/>
                <a:gd name="T7" fmla="*/ 78 h 175"/>
                <a:gd name="T8" fmla="*/ 34 w 103"/>
                <a:gd name="T9" fmla="*/ 175 h 175"/>
                <a:gd name="T10" fmla="*/ 0 w 103"/>
                <a:gd name="T11" fmla="*/ 175 h 175"/>
                <a:gd name="T12" fmla="*/ 0 w 103"/>
                <a:gd name="T13" fmla="*/ 0 h 175"/>
                <a:gd name="T14" fmla="*/ 34 w 103"/>
                <a:gd name="T15" fmla="*/ 0 h 175"/>
                <a:gd name="T16" fmla="*/ 34 w 103"/>
                <a:gd name="T17" fmla="*/ 59 h 175"/>
                <a:gd name="T18" fmla="*/ 60 w 103"/>
                <a:gd name="T19" fmla="*/ 53 h 175"/>
                <a:gd name="T20" fmla="*/ 103 w 103"/>
                <a:gd name="T21" fmla="*/ 92 h 175"/>
                <a:gd name="T22" fmla="*/ 103 w 103"/>
                <a:gd name="T23" fmla="*/ 175 h 175"/>
                <a:gd name="T24" fmla="*/ 68 w 103"/>
                <a:gd name="T25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" h="175">
                  <a:moveTo>
                    <a:pt x="68" y="175"/>
                  </a:moveTo>
                  <a:cubicBezTo>
                    <a:pt x="68" y="93"/>
                    <a:pt x="68" y="93"/>
                    <a:pt x="68" y="93"/>
                  </a:cubicBezTo>
                  <a:cubicBezTo>
                    <a:pt x="68" y="82"/>
                    <a:pt x="63" y="74"/>
                    <a:pt x="50" y="74"/>
                  </a:cubicBezTo>
                  <a:cubicBezTo>
                    <a:pt x="44" y="74"/>
                    <a:pt x="39" y="76"/>
                    <a:pt x="34" y="78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42" y="56"/>
                    <a:pt x="50" y="53"/>
                    <a:pt x="60" y="53"/>
                  </a:cubicBezTo>
                  <a:cubicBezTo>
                    <a:pt x="91" y="53"/>
                    <a:pt x="103" y="71"/>
                    <a:pt x="103" y="92"/>
                  </a:cubicBezTo>
                  <a:cubicBezTo>
                    <a:pt x="103" y="175"/>
                    <a:pt x="103" y="175"/>
                    <a:pt x="103" y="175"/>
                  </a:cubicBezTo>
                  <a:lnTo>
                    <a:pt x="68" y="17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0"/>
            <p:cNvSpPr>
              <a:spLocks noEditPoints="1"/>
            </p:cNvSpPr>
            <p:nvPr userDrawn="1"/>
          </p:nvSpPr>
          <p:spPr bwMode="auto">
            <a:xfrm>
              <a:off x="8231795" y="5274930"/>
              <a:ext cx="66559" cy="80117"/>
            </a:xfrm>
            <a:custGeom>
              <a:avLst/>
              <a:gdLst>
                <a:gd name="T0" fmla="*/ 106 w 106"/>
                <a:gd name="T1" fmla="*/ 65 h 126"/>
                <a:gd name="T2" fmla="*/ 34 w 106"/>
                <a:gd name="T3" fmla="*/ 75 h 126"/>
                <a:gd name="T4" fmla="*/ 64 w 106"/>
                <a:gd name="T5" fmla="*/ 102 h 126"/>
                <a:gd name="T6" fmla="*/ 94 w 106"/>
                <a:gd name="T7" fmla="*/ 95 h 126"/>
                <a:gd name="T8" fmla="*/ 102 w 106"/>
                <a:gd name="T9" fmla="*/ 117 h 126"/>
                <a:gd name="T10" fmla="*/ 58 w 106"/>
                <a:gd name="T11" fmla="*/ 126 h 126"/>
                <a:gd name="T12" fmla="*/ 0 w 106"/>
                <a:gd name="T13" fmla="*/ 63 h 126"/>
                <a:gd name="T14" fmla="*/ 55 w 106"/>
                <a:gd name="T15" fmla="*/ 0 h 126"/>
                <a:gd name="T16" fmla="*/ 106 w 106"/>
                <a:gd name="T17" fmla="*/ 59 h 126"/>
                <a:gd name="T18" fmla="*/ 106 w 106"/>
                <a:gd name="T19" fmla="*/ 65 h 126"/>
                <a:gd name="T20" fmla="*/ 53 w 106"/>
                <a:gd name="T21" fmla="*/ 21 h 126"/>
                <a:gd name="T22" fmla="*/ 31 w 106"/>
                <a:gd name="T23" fmla="*/ 55 h 126"/>
                <a:gd name="T24" fmla="*/ 31 w 106"/>
                <a:gd name="T25" fmla="*/ 58 h 126"/>
                <a:gd name="T26" fmla="*/ 73 w 106"/>
                <a:gd name="T27" fmla="*/ 51 h 126"/>
                <a:gd name="T28" fmla="*/ 53 w 106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6" h="126">
                  <a:moveTo>
                    <a:pt x="106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4" y="95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91" y="122"/>
                    <a:pt x="75" y="126"/>
                    <a:pt x="58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6" y="22"/>
                    <a:pt x="106" y="59"/>
                  </a:cubicBezTo>
                  <a:cubicBezTo>
                    <a:pt x="106" y="61"/>
                    <a:pt x="106" y="62"/>
                    <a:pt x="106" y="65"/>
                  </a:cubicBezTo>
                  <a:close/>
                  <a:moveTo>
                    <a:pt x="53" y="21"/>
                  </a:moveTo>
                  <a:cubicBezTo>
                    <a:pt x="39" y="21"/>
                    <a:pt x="31" y="34"/>
                    <a:pt x="31" y="55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3" y="32"/>
                    <a:pt x="67" y="21"/>
                    <a:pt x="53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"/>
            <p:cNvSpPr>
              <a:spLocks/>
            </p:cNvSpPr>
            <p:nvPr userDrawn="1"/>
          </p:nvSpPr>
          <p:spPr bwMode="auto">
            <a:xfrm>
              <a:off x="8310680" y="5274930"/>
              <a:ext cx="40675" cy="77652"/>
            </a:xfrm>
            <a:custGeom>
              <a:avLst/>
              <a:gdLst>
                <a:gd name="T0" fmla="*/ 59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9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9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2" y="22"/>
                    <a:pt x="38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2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9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2"/>
            <p:cNvSpPr>
              <a:spLocks noEditPoints="1"/>
            </p:cNvSpPr>
            <p:nvPr userDrawn="1"/>
          </p:nvSpPr>
          <p:spPr bwMode="auto">
            <a:xfrm>
              <a:off x="8355052" y="5274930"/>
              <a:ext cx="66559" cy="8011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3"/>
            <p:cNvSpPr>
              <a:spLocks/>
            </p:cNvSpPr>
            <p:nvPr userDrawn="1"/>
          </p:nvSpPr>
          <p:spPr bwMode="auto">
            <a:xfrm>
              <a:off x="8472146" y="5255209"/>
              <a:ext cx="49303" cy="97373"/>
            </a:xfrm>
            <a:custGeom>
              <a:avLst/>
              <a:gdLst>
                <a:gd name="T0" fmla="*/ 18 w 40"/>
                <a:gd name="T1" fmla="*/ 13 h 79"/>
                <a:gd name="T2" fmla="*/ 18 w 40"/>
                <a:gd name="T3" fmla="*/ 33 h 79"/>
                <a:gd name="T4" fmla="*/ 37 w 40"/>
                <a:gd name="T5" fmla="*/ 33 h 79"/>
                <a:gd name="T6" fmla="*/ 37 w 40"/>
                <a:gd name="T7" fmla="*/ 45 h 79"/>
                <a:gd name="T8" fmla="*/ 18 w 40"/>
                <a:gd name="T9" fmla="*/ 45 h 79"/>
                <a:gd name="T10" fmla="*/ 18 w 40"/>
                <a:gd name="T11" fmla="*/ 79 h 79"/>
                <a:gd name="T12" fmla="*/ 0 w 40"/>
                <a:gd name="T13" fmla="*/ 79 h 79"/>
                <a:gd name="T14" fmla="*/ 0 w 40"/>
                <a:gd name="T15" fmla="*/ 0 h 79"/>
                <a:gd name="T16" fmla="*/ 40 w 40"/>
                <a:gd name="T17" fmla="*/ 0 h 79"/>
                <a:gd name="T18" fmla="*/ 40 w 40"/>
                <a:gd name="T19" fmla="*/ 13 h 79"/>
                <a:gd name="T20" fmla="*/ 18 w 40"/>
                <a:gd name="T21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9">
                  <a:moveTo>
                    <a:pt x="18" y="13"/>
                  </a:moveTo>
                  <a:lnTo>
                    <a:pt x="18" y="33"/>
                  </a:lnTo>
                  <a:lnTo>
                    <a:pt x="37" y="33"/>
                  </a:lnTo>
                  <a:lnTo>
                    <a:pt x="37" y="45"/>
                  </a:lnTo>
                  <a:lnTo>
                    <a:pt x="18" y="45"/>
                  </a:lnTo>
                  <a:lnTo>
                    <a:pt x="1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40" y="0"/>
                  </a:lnTo>
                  <a:lnTo>
                    <a:pt x="40" y="13"/>
                  </a:lnTo>
                  <a:lnTo>
                    <a:pt x="18" y="1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4"/>
            <p:cNvSpPr>
              <a:spLocks noEditPoints="1"/>
            </p:cNvSpPr>
            <p:nvPr userDrawn="1"/>
          </p:nvSpPr>
          <p:spPr bwMode="auto">
            <a:xfrm>
              <a:off x="8526379" y="5274930"/>
              <a:ext cx="62861" cy="80117"/>
            </a:xfrm>
            <a:custGeom>
              <a:avLst/>
              <a:gdLst>
                <a:gd name="T0" fmla="*/ 53 w 100"/>
                <a:gd name="T1" fmla="*/ 126 h 126"/>
                <a:gd name="T2" fmla="*/ 0 w 100"/>
                <a:gd name="T3" fmla="*/ 87 h 126"/>
                <a:gd name="T4" fmla="*/ 68 w 100"/>
                <a:gd name="T5" fmla="*/ 44 h 126"/>
                <a:gd name="T6" fmla="*/ 68 w 100"/>
                <a:gd name="T7" fmla="*/ 39 h 126"/>
                <a:gd name="T8" fmla="*/ 47 w 100"/>
                <a:gd name="T9" fmla="*/ 22 h 126"/>
                <a:gd name="T10" fmla="*/ 15 w 100"/>
                <a:gd name="T11" fmla="*/ 30 h 126"/>
                <a:gd name="T12" fmla="*/ 7 w 100"/>
                <a:gd name="T13" fmla="*/ 9 h 126"/>
                <a:gd name="T14" fmla="*/ 52 w 100"/>
                <a:gd name="T15" fmla="*/ 0 h 126"/>
                <a:gd name="T16" fmla="*/ 100 w 100"/>
                <a:gd name="T17" fmla="*/ 44 h 126"/>
                <a:gd name="T18" fmla="*/ 100 w 100"/>
                <a:gd name="T19" fmla="*/ 117 h 126"/>
                <a:gd name="T20" fmla="*/ 53 w 100"/>
                <a:gd name="T21" fmla="*/ 126 h 126"/>
                <a:gd name="T22" fmla="*/ 68 w 100"/>
                <a:gd name="T23" fmla="*/ 61 h 126"/>
                <a:gd name="T24" fmla="*/ 33 w 100"/>
                <a:gd name="T25" fmla="*/ 86 h 126"/>
                <a:gd name="T26" fmla="*/ 55 w 100"/>
                <a:gd name="T27" fmla="*/ 106 h 126"/>
                <a:gd name="T28" fmla="*/ 68 w 100"/>
                <a:gd name="T29" fmla="*/ 104 h 126"/>
                <a:gd name="T30" fmla="*/ 68 w 100"/>
                <a:gd name="T31" fmla="*/ 6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126">
                  <a:moveTo>
                    <a:pt x="53" y="126"/>
                  </a:moveTo>
                  <a:cubicBezTo>
                    <a:pt x="19" y="126"/>
                    <a:pt x="0" y="113"/>
                    <a:pt x="0" y="87"/>
                  </a:cubicBezTo>
                  <a:cubicBezTo>
                    <a:pt x="0" y="58"/>
                    <a:pt x="31" y="48"/>
                    <a:pt x="68" y="44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27"/>
                    <a:pt x="60" y="22"/>
                    <a:pt x="47" y="22"/>
                  </a:cubicBezTo>
                  <a:cubicBezTo>
                    <a:pt x="36" y="22"/>
                    <a:pt x="23" y="26"/>
                    <a:pt x="15" y="30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19" y="4"/>
                    <a:pt x="36" y="0"/>
                    <a:pt x="52" y="0"/>
                  </a:cubicBezTo>
                  <a:cubicBezTo>
                    <a:pt x="82" y="0"/>
                    <a:pt x="100" y="13"/>
                    <a:pt x="100" y="44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90" y="122"/>
                    <a:pt x="74" y="126"/>
                    <a:pt x="53" y="126"/>
                  </a:cubicBezTo>
                  <a:close/>
                  <a:moveTo>
                    <a:pt x="68" y="61"/>
                  </a:moveTo>
                  <a:cubicBezTo>
                    <a:pt x="44" y="63"/>
                    <a:pt x="33" y="70"/>
                    <a:pt x="33" y="86"/>
                  </a:cubicBezTo>
                  <a:cubicBezTo>
                    <a:pt x="33" y="100"/>
                    <a:pt x="41" y="106"/>
                    <a:pt x="55" y="106"/>
                  </a:cubicBezTo>
                  <a:cubicBezTo>
                    <a:pt x="60" y="106"/>
                    <a:pt x="65" y="106"/>
                    <a:pt x="68" y="104"/>
                  </a:cubicBezTo>
                  <a:lnTo>
                    <a:pt x="68" y="6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5"/>
            <p:cNvSpPr>
              <a:spLocks/>
            </p:cNvSpPr>
            <p:nvPr userDrawn="1"/>
          </p:nvSpPr>
          <p:spPr bwMode="auto">
            <a:xfrm>
              <a:off x="8600333" y="5274930"/>
              <a:ext cx="53001" cy="80117"/>
            </a:xfrm>
            <a:custGeom>
              <a:avLst/>
              <a:gdLst>
                <a:gd name="T0" fmla="*/ 37 w 85"/>
                <a:gd name="T1" fmla="*/ 126 h 126"/>
                <a:gd name="T2" fmla="*/ 0 w 85"/>
                <a:gd name="T3" fmla="*/ 117 h 126"/>
                <a:gd name="T4" fmla="*/ 9 w 85"/>
                <a:gd name="T5" fmla="*/ 95 h 126"/>
                <a:gd name="T6" fmla="*/ 33 w 85"/>
                <a:gd name="T7" fmla="*/ 102 h 126"/>
                <a:gd name="T8" fmla="*/ 49 w 85"/>
                <a:gd name="T9" fmla="*/ 89 h 126"/>
                <a:gd name="T10" fmla="*/ 3 w 85"/>
                <a:gd name="T11" fmla="*/ 37 h 126"/>
                <a:gd name="T12" fmla="*/ 45 w 85"/>
                <a:gd name="T13" fmla="*/ 0 h 126"/>
                <a:gd name="T14" fmla="*/ 82 w 85"/>
                <a:gd name="T15" fmla="*/ 9 h 126"/>
                <a:gd name="T16" fmla="*/ 73 w 85"/>
                <a:gd name="T17" fmla="*/ 28 h 126"/>
                <a:gd name="T18" fmla="*/ 52 w 85"/>
                <a:gd name="T19" fmla="*/ 22 h 126"/>
                <a:gd name="T20" fmla="*/ 37 w 85"/>
                <a:gd name="T21" fmla="*/ 35 h 126"/>
                <a:gd name="T22" fmla="*/ 85 w 85"/>
                <a:gd name="T23" fmla="*/ 87 h 126"/>
                <a:gd name="T24" fmla="*/ 37 w 85"/>
                <a:gd name="T2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26">
                  <a:moveTo>
                    <a:pt x="37" y="126"/>
                  </a:moveTo>
                  <a:cubicBezTo>
                    <a:pt x="23" y="126"/>
                    <a:pt x="9" y="122"/>
                    <a:pt x="0" y="117"/>
                  </a:cubicBezTo>
                  <a:cubicBezTo>
                    <a:pt x="9" y="95"/>
                    <a:pt x="9" y="95"/>
                    <a:pt x="9" y="95"/>
                  </a:cubicBezTo>
                  <a:cubicBezTo>
                    <a:pt x="17" y="100"/>
                    <a:pt x="26" y="102"/>
                    <a:pt x="33" y="102"/>
                  </a:cubicBezTo>
                  <a:cubicBezTo>
                    <a:pt x="43" y="102"/>
                    <a:pt x="49" y="97"/>
                    <a:pt x="49" y="89"/>
                  </a:cubicBezTo>
                  <a:cubicBezTo>
                    <a:pt x="49" y="68"/>
                    <a:pt x="3" y="75"/>
                    <a:pt x="3" y="37"/>
                  </a:cubicBezTo>
                  <a:cubicBezTo>
                    <a:pt x="3" y="14"/>
                    <a:pt x="21" y="0"/>
                    <a:pt x="45" y="0"/>
                  </a:cubicBezTo>
                  <a:cubicBezTo>
                    <a:pt x="60" y="0"/>
                    <a:pt x="71" y="3"/>
                    <a:pt x="82" y="9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66" y="24"/>
                    <a:pt x="59" y="22"/>
                    <a:pt x="52" y="22"/>
                  </a:cubicBezTo>
                  <a:cubicBezTo>
                    <a:pt x="43" y="22"/>
                    <a:pt x="37" y="27"/>
                    <a:pt x="37" y="35"/>
                  </a:cubicBezTo>
                  <a:cubicBezTo>
                    <a:pt x="37" y="55"/>
                    <a:pt x="85" y="48"/>
                    <a:pt x="85" y="87"/>
                  </a:cubicBezTo>
                  <a:cubicBezTo>
                    <a:pt x="85" y="109"/>
                    <a:pt x="67" y="126"/>
                    <a:pt x="37" y="12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6"/>
            <p:cNvSpPr>
              <a:spLocks/>
            </p:cNvSpPr>
            <p:nvPr userDrawn="1"/>
          </p:nvSpPr>
          <p:spPr bwMode="auto">
            <a:xfrm>
              <a:off x="8660729" y="5253977"/>
              <a:ext cx="41907" cy="99838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7"/>
            <p:cNvSpPr>
              <a:spLocks noEditPoints="1"/>
            </p:cNvSpPr>
            <p:nvPr userDrawn="1"/>
          </p:nvSpPr>
          <p:spPr bwMode="auto">
            <a:xfrm>
              <a:off x="8711264" y="5274930"/>
              <a:ext cx="66559" cy="8011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90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8"/>
            <p:cNvSpPr>
              <a:spLocks/>
            </p:cNvSpPr>
            <p:nvPr userDrawn="1"/>
          </p:nvSpPr>
          <p:spPr bwMode="auto">
            <a:xfrm>
              <a:off x="8790149" y="5274930"/>
              <a:ext cx="41907" cy="77652"/>
            </a:xfrm>
            <a:custGeom>
              <a:avLst/>
              <a:gdLst>
                <a:gd name="T0" fmla="*/ 58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8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8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1" y="22"/>
                    <a:pt x="37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1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8" y="25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8458085"/>
      </p:ext>
    </p:extLst>
  </p:cSld>
  <p:clrMapOvr>
    <a:masterClrMapping/>
  </p:clrMapOvr>
  <p:transition spd="med"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88950" y="1627188"/>
            <a:ext cx="3189285" cy="1881060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14908421"/>
      </p:ext>
    </p:extLst>
  </p:cSld>
  <p:clrMapOvr>
    <a:masterClrMapping/>
  </p:clrMapOvr>
  <p:transition spd="med"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88950" y="1627188"/>
            <a:ext cx="3638713" cy="1169987"/>
          </a:xfrm>
          <a:prstGeom prst="rect">
            <a:avLst/>
          </a:prstGeom>
        </p:spPr>
        <p:txBody>
          <a:bodyPr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3014346"/>
      </p:ext>
    </p:extLst>
  </p:cSld>
  <p:clrMapOvr>
    <a:masterClrMapping/>
  </p:clrMapOvr>
  <p:transition spd="med"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950" y="1616555"/>
            <a:ext cx="3370669" cy="3253156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57" t="-2616" r="9950" b="-3211"/>
          <a:stretch/>
        </p:blipFill>
        <p:spPr>
          <a:xfrm>
            <a:off x="2541181" y="1135943"/>
            <a:ext cx="6602819" cy="45897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1858915"/>
      </p:ext>
    </p:extLst>
  </p:cSld>
  <p:clrMapOvr>
    <a:masterClrMapping/>
  </p:clrMapOvr>
  <p:transition spd="med"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G Divider Slide - Black 0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88950" y="1627188"/>
            <a:ext cx="3562055" cy="2608481"/>
          </a:xfrm>
          <a:prstGeom prst="rect">
            <a:avLst/>
          </a:prstGeom>
        </p:spPr>
        <p:txBody>
          <a:bodyPr lIns="0" tIns="0" rIns="0" bIns="0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r>
              <a:rPr lang="de-DE" dirty="0" smtClean="0"/>
              <a:t>Titelmasterformat durch Klicken bearbeiten</a:t>
            </a:r>
            <a:endParaRPr dirty="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457" t="-2616" r="9950" b="-3211"/>
          <a:stretch/>
        </p:blipFill>
        <p:spPr>
          <a:xfrm>
            <a:off x="2541181" y="1135943"/>
            <a:ext cx="6602819" cy="458978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8603332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AG Divider Slide - Black 01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9572920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530" r="34200" b="8849"/>
          <a:stretch/>
        </p:blipFill>
        <p:spPr>
          <a:xfrm>
            <a:off x="368035" y="812800"/>
            <a:ext cx="8775965" cy="6045200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488950" y="3775850"/>
            <a:ext cx="3881170" cy="511143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400" i="0" baseline="0">
                <a:solidFill>
                  <a:schemeClr val="bg1"/>
                </a:solidFill>
              </a:defRPr>
            </a:lvl1pPr>
            <a:lvl2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2pPr>
            <a:lvl3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3pPr>
            <a:lvl4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4pPr>
            <a:lvl5pPr marL="0" indent="0">
              <a:spcBef>
                <a:spcPts val="0"/>
              </a:spcBef>
              <a:buNone/>
              <a:defRPr sz="1800" i="1">
                <a:solidFill>
                  <a:schemeClr val="tx1"/>
                </a:solidFill>
              </a:defRPr>
            </a:lvl5pPr>
          </a:lstStyle>
          <a:p>
            <a:pPr lvl="0"/>
            <a:r>
              <a:rPr lang="de-DE" dirty="0" smtClean="0"/>
              <a:t>Textmasterformat bearbeiten</a:t>
            </a:r>
          </a:p>
        </p:txBody>
      </p:sp>
      <p:sp>
        <p:nvSpPr>
          <p:cNvPr id="7" name="Title 1"/>
          <p:cNvSpPr>
            <a:spLocks noGrp="1"/>
          </p:cNvSpPr>
          <p:nvPr>
            <p:ph type="ctrTitle" hasCustomPrompt="1"/>
          </p:nvPr>
        </p:nvSpPr>
        <p:spPr>
          <a:xfrm>
            <a:off x="488950" y="1220788"/>
            <a:ext cx="4380762" cy="1344284"/>
          </a:xfrm>
        </p:spPr>
        <p:txBody>
          <a:bodyPr anchor="b">
            <a:noAutofit/>
          </a:bodyPr>
          <a:lstStyle>
            <a:lvl1pPr>
              <a:defRPr sz="3200" baseline="0">
                <a:solidFill>
                  <a:srgbClr val="038299"/>
                </a:solidFill>
              </a:defRPr>
            </a:lvl1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title </a:t>
            </a:r>
            <a:r>
              <a:rPr lang="de-DE" dirty="0" err="1" smtClean="0"/>
              <a:t>master</a:t>
            </a:r>
            <a:r>
              <a:rPr lang="de-DE" dirty="0" smtClean="0"/>
              <a:t> </a:t>
            </a:r>
            <a:r>
              <a:rPr lang="de-DE" dirty="0" err="1" smtClean="0"/>
              <a:t>slide</a:t>
            </a:r>
            <a:endParaRPr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488950" y="2640253"/>
            <a:ext cx="3423831" cy="695373"/>
          </a:xfrm>
        </p:spPr>
        <p:txBody>
          <a:bodyPr>
            <a:noAutofit/>
          </a:bodyPr>
          <a:lstStyle>
            <a:lvl1pPr marL="0" indent="0" algn="l">
              <a:buNone/>
              <a:defRPr sz="1800" b="1"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 dirty="0" smtClean="0"/>
              <a:t>Click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edit</a:t>
            </a:r>
            <a:r>
              <a:rPr lang="de-DE" dirty="0" smtClean="0"/>
              <a:t> </a:t>
            </a:r>
            <a:r>
              <a:rPr lang="de-DE" dirty="0" err="1" smtClean="0"/>
              <a:t>subtitle</a:t>
            </a:r>
            <a:endParaRPr dirty="0"/>
          </a:p>
        </p:txBody>
      </p:sp>
      <p:grpSp>
        <p:nvGrpSpPr>
          <p:cNvPr id="25" name="Group 24"/>
          <p:cNvGrpSpPr/>
          <p:nvPr userDrawn="1"/>
        </p:nvGrpSpPr>
        <p:grpSpPr>
          <a:xfrm>
            <a:off x="7531100" y="6573838"/>
            <a:ext cx="1273175" cy="146050"/>
            <a:chOff x="7531100" y="6573838"/>
            <a:chExt cx="1273175" cy="146050"/>
          </a:xfrm>
        </p:grpSpPr>
        <p:sp>
          <p:nvSpPr>
            <p:cNvPr id="4" name="Freeform 5"/>
            <p:cNvSpPr>
              <a:spLocks/>
            </p:cNvSpPr>
            <p:nvPr userDrawn="1"/>
          </p:nvSpPr>
          <p:spPr bwMode="auto">
            <a:xfrm>
              <a:off x="7531100" y="6589713"/>
              <a:ext cx="92075" cy="130175"/>
            </a:xfrm>
            <a:custGeom>
              <a:avLst/>
              <a:gdLst>
                <a:gd name="T0" fmla="*/ 71 w 115"/>
                <a:gd name="T1" fmla="*/ 159 h 159"/>
                <a:gd name="T2" fmla="*/ 0 w 115"/>
                <a:gd name="T3" fmla="*/ 79 h 159"/>
                <a:gd name="T4" fmla="*/ 74 w 115"/>
                <a:gd name="T5" fmla="*/ 0 h 159"/>
                <a:gd name="T6" fmla="*/ 113 w 115"/>
                <a:gd name="T7" fmla="*/ 9 h 159"/>
                <a:gd name="T8" fmla="*/ 104 w 115"/>
                <a:gd name="T9" fmla="*/ 31 h 159"/>
                <a:gd name="T10" fmla="*/ 77 w 115"/>
                <a:gd name="T11" fmla="*/ 26 h 159"/>
                <a:gd name="T12" fmla="*/ 37 w 115"/>
                <a:gd name="T13" fmla="*/ 82 h 159"/>
                <a:gd name="T14" fmla="*/ 69 w 115"/>
                <a:gd name="T15" fmla="*/ 133 h 159"/>
                <a:gd name="T16" fmla="*/ 81 w 115"/>
                <a:gd name="T17" fmla="*/ 132 h 159"/>
                <a:gd name="T18" fmla="*/ 81 w 115"/>
                <a:gd name="T19" fmla="*/ 88 h 159"/>
                <a:gd name="T20" fmla="*/ 61 w 115"/>
                <a:gd name="T21" fmla="*/ 88 h 159"/>
                <a:gd name="T22" fmla="*/ 61 w 115"/>
                <a:gd name="T23" fmla="*/ 66 h 159"/>
                <a:gd name="T24" fmla="*/ 115 w 115"/>
                <a:gd name="T25" fmla="*/ 66 h 159"/>
                <a:gd name="T26" fmla="*/ 115 w 115"/>
                <a:gd name="T27" fmla="*/ 150 h 159"/>
                <a:gd name="T28" fmla="*/ 71 w 115"/>
                <a:gd name="T29" fmla="*/ 159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15" h="159">
                  <a:moveTo>
                    <a:pt x="71" y="159"/>
                  </a:moveTo>
                  <a:cubicBezTo>
                    <a:pt x="24" y="159"/>
                    <a:pt x="0" y="127"/>
                    <a:pt x="0" y="79"/>
                  </a:cubicBezTo>
                  <a:cubicBezTo>
                    <a:pt x="0" y="35"/>
                    <a:pt x="27" y="0"/>
                    <a:pt x="74" y="0"/>
                  </a:cubicBezTo>
                  <a:cubicBezTo>
                    <a:pt x="90" y="0"/>
                    <a:pt x="102" y="3"/>
                    <a:pt x="113" y="9"/>
                  </a:cubicBezTo>
                  <a:cubicBezTo>
                    <a:pt x="104" y="31"/>
                    <a:pt x="104" y="31"/>
                    <a:pt x="104" y="31"/>
                  </a:cubicBezTo>
                  <a:cubicBezTo>
                    <a:pt x="97" y="28"/>
                    <a:pt x="88" y="26"/>
                    <a:pt x="77" y="26"/>
                  </a:cubicBezTo>
                  <a:cubicBezTo>
                    <a:pt x="50" y="26"/>
                    <a:pt x="37" y="48"/>
                    <a:pt x="37" y="82"/>
                  </a:cubicBezTo>
                  <a:cubicBezTo>
                    <a:pt x="37" y="115"/>
                    <a:pt x="51" y="133"/>
                    <a:pt x="69" y="133"/>
                  </a:cubicBezTo>
                  <a:cubicBezTo>
                    <a:pt x="73" y="133"/>
                    <a:pt x="78" y="133"/>
                    <a:pt x="81" y="132"/>
                  </a:cubicBezTo>
                  <a:cubicBezTo>
                    <a:pt x="81" y="88"/>
                    <a:pt x="81" y="88"/>
                    <a:pt x="81" y="88"/>
                  </a:cubicBezTo>
                  <a:cubicBezTo>
                    <a:pt x="61" y="88"/>
                    <a:pt x="61" y="88"/>
                    <a:pt x="61" y="88"/>
                  </a:cubicBezTo>
                  <a:cubicBezTo>
                    <a:pt x="61" y="66"/>
                    <a:pt x="61" y="66"/>
                    <a:pt x="61" y="66"/>
                  </a:cubicBezTo>
                  <a:cubicBezTo>
                    <a:pt x="115" y="66"/>
                    <a:pt x="115" y="66"/>
                    <a:pt x="115" y="66"/>
                  </a:cubicBezTo>
                  <a:cubicBezTo>
                    <a:pt x="115" y="150"/>
                    <a:pt x="115" y="150"/>
                    <a:pt x="115" y="150"/>
                  </a:cubicBezTo>
                  <a:cubicBezTo>
                    <a:pt x="104" y="156"/>
                    <a:pt x="87" y="159"/>
                    <a:pt x="71" y="159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6"/>
            <p:cNvSpPr>
              <a:spLocks noEditPoints="1"/>
            </p:cNvSpPr>
            <p:nvPr userDrawn="1"/>
          </p:nvSpPr>
          <p:spPr bwMode="auto">
            <a:xfrm>
              <a:off x="7639050" y="6616700"/>
              <a:ext cx="87313" cy="103187"/>
            </a:xfrm>
            <a:custGeom>
              <a:avLst/>
              <a:gdLst>
                <a:gd name="T0" fmla="*/ 107 w 107"/>
                <a:gd name="T1" fmla="*/ 65 h 126"/>
                <a:gd name="T2" fmla="*/ 34 w 107"/>
                <a:gd name="T3" fmla="*/ 75 h 126"/>
                <a:gd name="T4" fmla="*/ 64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5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5" y="126"/>
                    <a:pt x="59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39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3" y="32"/>
                    <a:pt x="67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7"/>
            <p:cNvSpPr>
              <a:spLocks/>
            </p:cNvSpPr>
            <p:nvPr userDrawn="1"/>
          </p:nvSpPr>
          <p:spPr bwMode="auto">
            <a:xfrm>
              <a:off x="7735888" y="6589713"/>
              <a:ext cx="53975" cy="128587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"/>
            <p:cNvSpPr>
              <a:spLocks/>
            </p:cNvSpPr>
            <p:nvPr userDrawn="1"/>
          </p:nvSpPr>
          <p:spPr bwMode="auto">
            <a:xfrm>
              <a:off x="7840663" y="6591300"/>
              <a:ext cx="74613" cy="125412"/>
            </a:xfrm>
            <a:custGeom>
              <a:avLst/>
              <a:gdLst>
                <a:gd name="T0" fmla="*/ 33 w 47"/>
                <a:gd name="T1" fmla="*/ 13 h 79"/>
                <a:gd name="T2" fmla="*/ 33 w 47"/>
                <a:gd name="T3" fmla="*/ 79 h 79"/>
                <a:gd name="T4" fmla="*/ 15 w 47"/>
                <a:gd name="T5" fmla="*/ 79 h 79"/>
                <a:gd name="T6" fmla="*/ 15 w 47"/>
                <a:gd name="T7" fmla="*/ 13 h 79"/>
                <a:gd name="T8" fmla="*/ 0 w 47"/>
                <a:gd name="T9" fmla="*/ 13 h 79"/>
                <a:gd name="T10" fmla="*/ 0 w 47"/>
                <a:gd name="T11" fmla="*/ 0 h 79"/>
                <a:gd name="T12" fmla="*/ 47 w 47"/>
                <a:gd name="T13" fmla="*/ 0 h 79"/>
                <a:gd name="T14" fmla="*/ 47 w 47"/>
                <a:gd name="T15" fmla="*/ 13 h 79"/>
                <a:gd name="T16" fmla="*/ 33 w 47"/>
                <a:gd name="T17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7" h="79">
                  <a:moveTo>
                    <a:pt x="33" y="13"/>
                  </a:moveTo>
                  <a:lnTo>
                    <a:pt x="33" y="79"/>
                  </a:lnTo>
                  <a:lnTo>
                    <a:pt x="15" y="79"/>
                  </a:lnTo>
                  <a:lnTo>
                    <a:pt x="15" y="13"/>
                  </a:lnTo>
                  <a:lnTo>
                    <a:pt x="0" y="13"/>
                  </a:lnTo>
                  <a:lnTo>
                    <a:pt x="0" y="0"/>
                  </a:lnTo>
                  <a:lnTo>
                    <a:pt x="47" y="0"/>
                  </a:lnTo>
                  <a:lnTo>
                    <a:pt x="47" y="13"/>
                  </a:lnTo>
                  <a:lnTo>
                    <a:pt x="33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"/>
            <p:cNvSpPr>
              <a:spLocks/>
            </p:cNvSpPr>
            <p:nvPr userDrawn="1"/>
          </p:nvSpPr>
          <p:spPr bwMode="auto">
            <a:xfrm>
              <a:off x="7931150" y="6573838"/>
              <a:ext cx="84138" cy="142875"/>
            </a:xfrm>
            <a:custGeom>
              <a:avLst/>
              <a:gdLst>
                <a:gd name="T0" fmla="*/ 68 w 103"/>
                <a:gd name="T1" fmla="*/ 175 h 175"/>
                <a:gd name="T2" fmla="*/ 68 w 103"/>
                <a:gd name="T3" fmla="*/ 93 h 175"/>
                <a:gd name="T4" fmla="*/ 50 w 103"/>
                <a:gd name="T5" fmla="*/ 74 h 175"/>
                <a:gd name="T6" fmla="*/ 34 w 103"/>
                <a:gd name="T7" fmla="*/ 78 h 175"/>
                <a:gd name="T8" fmla="*/ 34 w 103"/>
                <a:gd name="T9" fmla="*/ 175 h 175"/>
                <a:gd name="T10" fmla="*/ 0 w 103"/>
                <a:gd name="T11" fmla="*/ 175 h 175"/>
                <a:gd name="T12" fmla="*/ 0 w 103"/>
                <a:gd name="T13" fmla="*/ 0 h 175"/>
                <a:gd name="T14" fmla="*/ 34 w 103"/>
                <a:gd name="T15" fmla="*/ 0 h 175"/>
                <a:gd name="T16" fmla="*/ 34 w 103"/>
                <a:gd name="T17" fmla="*/ 59 h 175"/>
                <a:gd name="T18" fmla="*/ 60 w 103"/>
                <a:gd name="T19" fmla="*/ 53 h 175"/>
                <a:gd name="T20" fmla="*/ 103 w 103"/>
                <a:gd name="T21" fmla="*/ 92 h 175"/>
                <a:gd name="T22" fmla="*/ 103 w 103"/>
                <a:gd name="T23" fmla="*/ 175 h 175"/>
                <a:gd name="T24" fmla="*/ 68 w 103"/>
                <a:gd name="T25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3" h="175">
                  <a:moveTo>
                    <a:pt x="68" y="175"/>
                  </a:moveTo>
                  <a:cubicBezTo>
                    <a:pt x="68" y="93"/>
                    <a:pt x="68" y="93"/>
                    <a:pt x="68" y="93"/>
                  </a:cubicBezTo>
                  <a:cubicBezTo>
                    <a:pt x="68" y="82"/>
                    <a:pt x="63" y="74"/>
                    <a:pt x="50" y="74"/>
                  </a:cubicBezTo>
                  <a:cubicBezTo>
                    <a:pt x="44" y="74"/>
                    <a:pt x="39" y="76"/>
                    <a:pt x="34" y="78"/>
                  </a:cubicBezTo>
                  <a:cubicBezTo>
                    <a:pt x="34" y="175"/>
                    <a:pt x="34" y="175"/>
                    <a:pt x="34" y="175"/>
                  </a:cubicBezTo>
                  <a:cubicBezTo>
                    <a:pt x="0" y="175"/>
                    <a:pt x="0" y="175"/>
                    <a:pt x="0" y="17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59"/>
                    <a:pt x="34" y="59"/>
                    <a:pt x="34" y="59"/>
                  </a:cubicBezTo>
                  <a:cubicBezTo>
                    <a:pt x="42" y="56"/>
                    <a:pt x="50" y="53"/>
                    <a:pt x="60" y="53"/>
                  </a:cubicBezTo>
                  <a:cubicBezTo>
                    <a:pt x="91" y="53"/>
                    <a:pt x="103" y="71"/>
                    <a:pt x="103" y="92"/>
                  </a:cubicBezTo>
                  <a:cubicBezTo>
                    <a:pt x="103" y="175"/>
                    <a:pt x="103" y="175"/>
                    <a:pt x="103" y="175"/>
                  </a:cubicBezTo>
                  <a:lnTo>
                    <a:pt x="68" y="17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0"/>
            <p:cNvSpPr>
              <a:spLocks noEditPoints="1"/>
            </p:cNvSpPr>
            <p:nvPr userDrawn="1"/>
          </p:nvSpPr>
          <p:spPr bwMode="auto">
            <a:xfrm>
              <a:off x="8031163" y="6616700"/>
              <a:ext cx="85725" cy="103187"/>
            </a:xfrm>
            <a:custGeom>
              <a:avLst/>
              <a:gdLst>
                <a:gd name="T0" fmla="*/ 106 w 106"/>
                <a:gd name="T1" fmla="*/ 65 h 126"/>
                <a:gd name="T2" fmla="*/ 34 w 106"/>
                <a:gd name="T3" fmla="*/ 75 h 126"/>
                <a:gd name="T4" fmla="*/ 64 w 106"/>
                <a:gd name="T5" fmla="*/ 102 h 126"/>
                <a:gd name="T6" fmla="*/ 94 w 106"/>
                <a:gd name="T7" fmla="*/ 95 h 126"/>
                <a:gd name="T8" fmla="*/ 102 w 106"/>
                <a:gd name="T9" fmla="*/ 117 h 126"/>
                <a:gd name="T10" fmla="*/ 58 w 106"/>
                <a:gd name="T11" fmla="*/ 126 h 126"/>
                <a:gd name="T12" fmla="*/ 0 w 106"/>
                <a:gd name="T13" fmla="*/ 63 h 126"/>
                <a:gd name="T14" fmla="*/ 55 w 106"/>
                <a:gd name="T15" fmla="*/ 0 h 126"/>
                <a:gd name="T16" fmla="*/ 106 w 106"/>
                <a:gd name="T17" fmla="*/ 59 h 126"/>
                <a:gd name="T18" fmla="*/ 106 w 106"/>
                <a:gd name="T19" fmla="*/ 65 h 126"/>
                <a:gd name="T20" fmla="*/ 53 w 106"/>
                <a:gd name="T21" fmla="*/ 21 h 126"/>
                <a:gd name="T22" fmla="*/ 31 w 106"/>
                <a:gd name="T23" fmla="*/ 55 h 126"/>
                <a:gd name="T24" fmla="*/ 31 w 106"/>
                <a:gd name="T25" fmla="*/ 58 h 126"/>
                <a:gd name="T26" fmla="*/ 73 w 106"/>
                <a:gd name="T27" fmla="*/ 51 h 126"/>
                <a:gd name="T28" fmla="*/ 53 w 106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6" h="126">
                  <a:moveTo>
                    <a:pt x="106" y="65"/>
                  </a:moveTo>
                  <a:cubicBezTo>
                    <a:pt x="34" y="75"/>
                    <a:pt x="34" y="75"/>
                    <a:pt x="34" y="75"/>
                  </a:cubicBezTo>
                  <a:cubicBezTo>
                    <a:pt x="36" y="92"/>
                    <a:pt x="47" y="102"/>
                    <a:pt x="64" y="102"/>
                  </a:cubicBezTo>
                  <a:cubicBezTo>
                    <a:pt x="75" y="102"/>
                    <a:pt x="87" y="99"/>
                    <a:pt x="94" y="95"/>
                  </a:cubicBezTo>
                  <a:cubicBezTo>
                    <a:pt x="102" y="117"/>
                    <a:pt x="102" y="117"/>
                    <a:pt x="102" y="117"/>
                  </a:cubicBezTo>
                  <a:cubicBezTo>
                    <a:pt x="91" y="122"/>
                    <a:pt x="75" y="126"/>
                    <a:pt x="58" y="126"/>
                  </a:cubicBezTo>
                  <a:cubicBezTo>
                    <a:pt x="20" y="126"/>
                    <a:pt x="0" y="99"/>
                    <a:pt x="0" y="63"/>
                  </a:cubicBezTo>
                  <a:cubicBezTo>
                    <a:pt x="0" y="25"/>
                    <a:pt x="20" y="0"/>
                    <a:pt x="55" y="0"/>
                  </a:cubicBezTo>
                  <a:cubicBezTo>
                    <a:pt x="89" y="0"/>
                    <a:pt x="106" y="22"/>
                    <a:pt x="106" y="59"/>
                  </a:cubicBezTo>
                  <a:cubicBezTo>
                    <a:pt x="106" y="61"/>
                    <a:pt x="106" y="62"/>
                    <a:pt x="106" y="65"/>
                  </a:cubicBezTo>
                  <a:close/>
                  <a:moveTo>
                    <a:pt x="53" y="21"/>
                  </a:moveTo>
                  <a:cubicBezTo>
                    <a:pt x="39" y="21"/>
                    <a:pt x="31" y="34"/>
                    <a:pt x="31" y="55"/>
                  </a:cubicBezTo>
                  <a:cubicBezTo>
                    <a:pt x="31" y="58"/>
                    <a:pt x="31" y="58"/>
                    <a:pt x="31" y="58"/>
                  </a:cubicBezTo>
                  <a:cubicBezTo>
                    <a:pt x="73" y="51"/>
                    <a:pt x="73" y="51"/>
                    <a:pt x="73" y="51"/>
                  </a:cubicBezTo>
                  <a:cubicBezTo>
                    <a:pt x="73" y="32"/>
                    <a:pt x="67" y="21"/>
                    <a:pt x="53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1"/>
            <p:cNvSpPr>
              <a:spLocks/>
            </p:cNvSpPr>
            <p:nvPr userDrawn="1"/>
          </p:nvSpPr>
          <p:spPr bwMode="auto">
            <a:xfrm>
              <a:off x="8132763" y="6616700"/>
              <a:ext cx="52388" cy="100012"/>
            </a:xfrm>
            <a:custGeom>
              <a:avLst/>
              <a:gdLst>
                <a:gd name="T0" fmla="*/ 59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9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9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2" y="22"/>
                    <a:pt x="38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2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9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2"/>
            <p:cNvSpPr>
              <a:spLocks noEditPoints="1"/>
            </p:cNvSpPr>
            <p:nvPr userDrawn="1"/>
          </p:nvSpPr>
          <p:spPr bwMode="auto">
            <a:xfrm>
              <a:off x="8189913" y="6616700"/>
              <a:ext cx="85725" cy="10318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89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"/>
            <p:cNvSpPr>
              <a:spLocks/>
            </p:cNvSpPr>
            <p:nvPr userDrawn="1"/>
          </p:nvSpPr>
          <p:spPr bwMode="auto">
            <a:xfrm>
              <a:off x="8340725" y="6591300"/>
              <a:ext cx="63500" cy="125412"/>
            </a:xfrm>
            <a:custGeom>
              <a:avLst/>
              <a:gdLst>
                <a:gd name="T0" fmla="*/ 18 w 40"/>
                <a:gd name="T1" fmla="*/ 13 h 79"/>
                <a:gd name="T2" fmla="*/ 18 w 40"/>
                <a:gd name="T3" fmla="*/ 33 h 79"/>
                <a:gd name="T4" fmla="*/ 37 w 40"/>
                <a:gd name="T5" fmla="*/ 33 h 79"/>
                <a:gd name="T6" fmla="*/ 37 w 40"/>
                <a:gd name="T7" fmla="*/ 45 h 79"/>
                <a:gd name="T8" fmla="*/ 18 w 40"/>
                <a:gd name="T9" fmla="*/ 45 h 79"/>
                <a:gd name="T10" fmla="*/ 18 w 40"/>
                <a:gd name="T11" fmla="*/ 79 h 79"/>
                <a:gd name="T12" fmla="*/ 0 w 40"/>
                <a:gd name="T13" fmla="*/ 79 h 79"/>
                <a:gd name="T14" fmla="*/ 0 w 40"/>
                <a:gd name="T15" fmla="*/ 0 h 79"/>
                <a:gd name="T16" fmla="*/ 40 w 40"/>
                <a:gd name="T17" fmla="*/ 0 h 79"/>
                <a:gd name="T18" fmla="*/ 40 w 40"/>
                <a:gd name="T19" fmla="*/ 13 h 79"/>
                <a:gd name="T20" fmla="*/ 18 w 40"/>
                <a:gd name="T21" fmla="*/ 13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" h="79">
                  <a:moveTo>
                    <a:pt x="18" y="13"/>
                  </a:moveTo>
                  <a:lnTo>
                    <a:pt x="18" y="33"/>
                  </a:lnTo>
                  <a:lnTo>
                    <a:pt x="37" y="33"/>
                  </a:lnTo>
                  <a:lnTo>
                    <a:pt x="37" y="45"/>
                  </a:lnTo>
                  <a:lnTo>
                    <a:pt x="18" y="45"/>
                  </a:lnTo>
                  <a:lnTo>
                    <a:pt x="18" y="79"/>
                  </a:lnTo>
                  <a:lnTo>
                    <a:pt x="0" y="79"/>
                  </a:lnTo>
                  <a:lnTo>
                    <a:pt x="0" y="0"/>
                  </a:lnTo>
                  <a:lnTo>
                    <a:pt x="40" y="0"/>
                  </a:lnTo>
                  <a:lnTo>
                    <a:pt x="40" y="13"/>
                  </a:lnTo>
                  <a:lnTo>
                    <a:pt x="18" y="13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4"/>
            <p:cNvSpPr>
              <a:spLocks noEditPoints="1"/>
            </p:cNvSpPr>
            <p:nvPr userDrawn="1"/>
          </p:nvSpPr>
          <p:spPr bwMode="auto">
            <a:xfrm>
              <a:off x="8410575" y="6616700"/>
              <a:ext cx="80963" cy="103187"/>
            </a:xfrm>
            <a:custGeom>
              <a:avLst/>
              <a:gdLst>
                <a:gd name="T0" fmla="*/ 53 w 100"/>
                <a:gd name="T1" fmla="*/ 126 h 126"/>
                <a:gd name="T2" fmla="*/ 0 w 100"/>
                <a:gd name="T3" fmla="*/ 87 h 126"/>
                <a:gd name="T4" fmla="*/ 68 w 100"/>
                <a:gd name="T5" fmla="*/ 44 h 126"/>
                <a:gd name="T6" fmla="*/ 68 w 100"/>
                <a:gd name="T7" fmla="*/ 39 h 126"/>
                <a:gd name="T8" fmla="*/ 47 w 100"/>
                <a:gd name="T9" fmla="*/ 22 h 126"/>
                <a:gd name="T10" fmla="*/ 15 w 100"/>
                <a:gd name="T11" fmla="*/ 30 h 126"/>
                <a:gd name="T12" fmla="*/ 7 w 100"/>
                <a:gd name="T13" fmla="*/ 9 h 126"/>
                <a:gd name="T14" fmla="*/ 52 w 100"/>
                <a:gd name="T15" fmla="*/ 0 h 126"/>
                <a:gd name="T16" fmla="*/ 100 w 100"/>
                <a:gd name="T17" fmla="*/ 44 h 126"/>
                <a:gd name="T18" fmla="*/ 100 w 100"/>
                <a:gd name="T19" fmla="*/ 117 h 126"/>
                <a:gd name="T20" fmla="*/ 53 w 100"/>
                <a:gd name="T21" fmla="*/ 126 h 126"/>
                <a:gd name="T22" fmla="*/ 68 w 100"/>
                <a:gd name="T23" fmla="*/ 61 h 126"/>
                <a:gd name="T24" fmla="*/ 33 w 100"/>
                <a:gd name="T25" fmla="*/ 86 h 126"/>
                <a:gd name="T26" fmla="*/ 55 w 100"/>
                <a:gd name="T27" fmla="*/ 106 h 126"/>
                <a:gd name="T28" fmla="*/ 68 w 100"/>
                <a:gd name="T29" fmla="*/ 104 h 126"/>
                <a:gd name="T30" fmla="*/ 68 w 100"/>
                <a:gd name="T31" fmla="*/ 6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0" h="126">
                  <a:moveTo>
                    <a:pt x="53" y="126"/>
                  </a:moveTo>
                  <a:cubicBezTo>
                    <a:pt x="19" y="126"/>
                    <a:pt x="0" y="113"/>
                    <a:pt x="0" y="87"/>
                  </a:cubicBezTo>
                  <a:cubicBezTo>
                    <a:pt x="0" y="58"/>
                    <a:pt x="31" y="48"/>
                    <a:pt x="68" y="44"/>
                  </a:cubicBezTo>
                  <a:cubicBezTo>
                    <a:pt x="68" y="39"/>
                    <a:pt x="68" y="39"/>
                    <a:pt x="68" y="39"/>
                  </a:cubicBezTo>
                  <a:cubicBezTo>
                    <a:pt x="68" y="27"/>
                    <a:pt x="60" y="22"/>
                    <a:pt x="47" y="22"/>
                  </a:cubicBezTo>
                  <a:cubicBezTo>
                    <a:pt x="36" y="22"/>
                    <a:pt x="23" y="26"/>
                    <a:pt x="15" y="30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19" y="4"/>
                    <a:pt x="36" y="0"/>
                    <a:pt x="52" y="0"/>
                  </a:cubicBezTo>
                  <a:cubicBezTo>
                    <a:pt x="82" y="0"/>
                    <a:pt x="100" y="13"/>
                    <a:pt x="100" y="44"/>
                  </a:cubicBezTo>
                  <a:cubicBezTo>
                    <a:pt x="100" y="117"/>
                    <a:pt x="100" y="117"/>
                    <a:pt x="100" y="117"/>
                  </a:cubicBezTo>
                  <a:cubicBezTo>
                    <a:pt x="90" y="122"/>
                    <a:pt x="74" y="126"/>
                    <a:pt x="53" y="126"/>
                  </a:cubicBezTo>
                  <a:close/>
                  <a:moveTo>
                    <a:pt x="68" y="61"/>
                  </a:moveTo>
                  <a:cubicBezTo>
                    <a:pt x="44" y="63"/>
                    <a:pt x="33" y="70"/>
                    <a:pt x="33" y="86"/>
                  </a:cubicBezTo>
                  <a:cubicBezTo>
                    <a:pt x="33" y="100"/>
                    <a:pt x="41" y="106"/>
                    <a:pt x="55" y="106"/>
                  </a:cubicBezTo>
                  <a:cubicBezTo>
                    <a:pt x="60" y="106"/>
                    <a:pt x="65" y="106"/>
                    <a:pt x="68" y="104"/>
                  </a:cubicBezTo>
                  <a:lnTo>
                    <a:pt x="68" y="6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5"/>
            <p:cNvSpPr>
              <a:spLocks/>
            </p:cNvSpPr>
            <p:nvPr userDrawn="1"/>
          </p:nvSpPr>
          <p:spPr bwMode="auto">
            <a:xfrm>
              <a:off x="8505825" y="6616700"/>
              <a:ext cx="68263" cy="103187"/>
            </a:xfrm>
            <a:custGeom>
              <a:avLst/>
              <a:gdLst>
                <a:gd name="T0" fmla="*/ 37 w 85"/>
                <a:gd name="T1" fmla="*/ 126 h 126"/>
                <a:gd name="T2" fmla="*/ 0 w 85"/>
                <a:gd name="T3" fmla="*/ 117 h 126"/>
                <a:gd name="T4" fmla="*/ 9 w 85"/>
                <a:gd name="T5" fmla="*/ 95 h 126"/>
                <a:gd name="T6" fmla="*/ 33 w 85"/>
                <a:gd name="T7" fmla="*/ 102 h 126"/>
                <a:gd name="T8" fmla="*/ 49 w 85"/>
                <a:gd name="T9" fmla="*/ 89 h 126"/>
                <a:gd name="T10" fmla="*/ 3 w 85"/>
                <a:gd name="T11" fmla="*/ 37 h 126"/>
                <a:gd name="T12" fmla="*/ 45 w 85"/>
                <a:gd name="T13" fmla="*/ 0 h 126"/>
                <a:gd name="T14" fmla="*/ 82 w 85"/>
                <a:gd name="T15" fmla="*/ 9 h 126"/>
                <a:gd name="T16" fmla="*/ 73 w 85"/>
                <a:gd name="T17" fmla="*/ 28 h 126"/>
                <a:gd name="T18" fmla="*/ 52 w 85"/>
                <a:gd name="T19" fmla="*/ 22 h 126"/>
                <a:gd name="T20" fmla="*/ 37 w 85"/>
                <a:gd name="T21" fmla="*/ 35 h 126"/>
                <a:gd name="T22" fmla="*/ 85 w 85"/>
                <a:gd name="T23" fmla="*/ 87 h 126"/>
                <a:gd name="T24" fmla="*/ 37 w 85"/>
                <a:gd name="T2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126">
                  <a:moveTo>
                    <a:pt x="37" y="126"/>
                  </a:moveTo>
                  <a:cubicBezTo>
                    <a:pt x="23" y="126"/>
                    <a:pt x="9" y="122"/>
                    <a:pt x="0" y="117"/>
                  </a:cubicBezTo>
                  <a:cubicBezTo>
                    <a:pt x="9" y="95"/>
                    <a:pt x="9" y="95"/>
                    <a:pt x="9" y="95"/>
                  </a:cubicBezTo>
                  <a:cubicBezTo>
                    <a:pt x="17" y="100"/>
                    <a:pt x="26" y="102"/>
                    <a:pt x="33" y="102"/>
                  </a:cubicBezTo>
                  <a:cubicBezTo>
                    <a:pt x="43" y="102"/>
                    <a:pt x="49" y="97"/>
                    <a:pt x="49" y="89"/>
                  </a:cubicBezTo>
                  <a:cubicBezTo>
                    <a:pt x="49" y="68"/>
                    <a:pt x="3" y="75"/>
                    <a:pt x="3" y="37"/>
                  </a:cubicBezTo>
                  <a:cubicBezTo>
                    <a:pt x="3" y="14"/>
                    <a:pt x="21" y="0"/>
                    <a:pt x="45" y="0"/>
                  </a:cubicBezTo>
                  <a:cubicBezTo>
                    <a:pt x="60" y="0"/>
                    <a:pt x="71" y="3"/>
                    <a:pt x="82" y="9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66" y="24"/>
                    <a:pt x="59" y="22"/>
                    <a:pt x="52" y="22"/>
                  </a:cubicBezTo>
                  <a:cubicBezTo>
                    <a:pt x="43" y="22"/>
                    <a:pt x="37" y="27"/>
                    <a:pt x="37" y="35"/>
                  </a:cubicBezTo>
                  <a:cubicBezTo>
                    <a:pt x="37" y="55"/>
                    <a:pt x="85" y="48"/>
                    <a:pt x="85" y="87"/>
                  </a:cubicBezTo>
                  <a:cubicBezTo>
                    <a:pt x="85" y="109"/>
                    <a:pt x="67" y="126"/>
                    <a:pt x="37" y="126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/>
            <p:cNvSpPr>
              <a:spLocks/>
            </p:cNvSpPr>
            <p:nvPr userDrawn="1"/>
          </p:nvSpPr>
          <p:spPr bwMode="auto">
            <a:xfrm>
              <a:off x="8583613" y="6589713"/>
              <a:ext cx="53975" cy="128587"/>
            </a:xfrm>
            <a:custGeom>
              <a:avLst/>
              <a:gdLst>
                <a:gd name="T0" fmla="*/ 49 w 67"/>
                <a:gd name="T1" fmla="*/ 157 h 157"/>
                <a:gd name="T2" fmla="*/ 13 w 67"/>
                <a:gd name="T3" fmla="*/ 121 h 157"/>
                <a:gd name="T4" fmla="*/ 13 w 67"/>
                <a:gd name="T5" fmla="*/ 57 h 157"/>
                <a:gd name="T6" fmla="*/ 0 w 67"/>
                <a:gd name="T7" fmla="*/ 57 h 157"/>
                <a:gd name="T8" fmla="*/ 0 w 67"/>
                <a:gd name="T9" fmla="*/ 35 h 157"/>
                <a:gd name="T10" fmla="*/ 13 w 67"/>
                <a:gd name="T11" fmla="*/ 35 h 157"/>
                <a:gd name="T12" fmla="*/ 13 w 67"/>
                <a:gd name="T13" fmla="*/ 9 h 157"/>
                <a:gd name="T14" fmla="*/ 48 w 67"/>
                <a:gd name="T15" fmla="*/ 0 h 157"/>
                <a:gd name="T16" fmla="*/ 48 w 67"/>
                <a:gd name="T17" fmla="*/ 35 h 157"/>
                <a:gd name="T18" fmla="*/ 67 w 67"/>
                <a:gd name="T19" fmla="*/ 35 h 157"/>
                <a:gd name="T20" fmla="*/ 67 w 67"/>
                <a:gd name="T21" fmla="*/ 57 h 157"/>
                <a:gd name="T22" fmla="*/ 48 w 67"/>
                <a:gd name="T23" fmla="*/ 57 h 157"/>
                <a:gd name="T24" fmla="*/ 48 w 67"/>
                <a:gd name="T25" fmla="*/ 121 h 157"/>
                <a:gd name="T26" fmla="*/ 60 w 67"/>
                <a:gd name="T27" fmla="*/ 134 h 157"/>
                <a:gd name="T28" fmla="*/ 67 w 67"/>
                <a:gd name="T29" fmla="*/ 132 h 157"/>
                <a:gd name="T30" fmla="*/ 67 w 67"/>
                <a:gd name="T31" fmla="*/ 154 h 157"/>
                <a:gd name="T32" fmla="*/ 49 w 67"/>
                <a:gd name="T33" fmla="*/ 157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67" h="157">
                  <a:moveTo>
                    <a:pt x="49" y="157"/>
                  </a:moveTo>
                  <a:cubicBezTo>
                    <a:pt x="26" y="157"/>
                    <a:pt x="13" y="144"/>
                    <a:pt x="13" y="121"/>
                  </a:cubicBezTo>
                  <a:cubicBezTo>
                    <a:pt x="13" y="57"/>
                    <a:pt x="13" y="57"/>
                    <a:pt x="13" y="5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48" y="0"/>
                    <a:pt x="48" y="0"/>
                    <a:pt x="48" y="0"/>
                  </a:cubicBezTo>
                  <a:cubicBezTo>
                    <a:pt x="48" y="35"/>
                    <a:pt x="48" y="35"/>
                    <a:pt x="48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57"/>
                    <a:pt x="67" y="57"/>
                    <a:pt x="67" y="57"/>
                  </a:cubicBezTo>
                  <a:cubicBezTo>
                    <a:pt x="48" y="57"/>
                    <a:pt x="48" y="57"/>
                    <a:pt x="48" y="57"/>
                  </a:cubicBezTo>
                  <a:cubicBezTo>
                    <a:pt x="48" y="121"/>
                    <a:pt x="48" y="121"/>
                    <a:pt x="48" y="121"/>
                  </a:cubicBezTo>
                  <a:cubicBezTo>
                    <a:pt x="48" y="129"/>
                    <a:pt x="52" y="134"/>
                    <a:pt x="60" y="134"/>
                  </a:cubicBezTo>
                  <a:cubicBezTo>
                    <a:pt x="62" y="134"/>
                    <a:pt x="65" y="133"/>
                    <a:pt x="67" y="132"/>
                  </a:cubicBezTo>
                  <a:cubicBezTo>
                    <a:pt x="67" y="154"/>
                    <a:pt x="67" y="154"/>
                    <a:pt x="67" y="154"/>
                  </a:cubicBezTo>
                  <a:cubicBezTo>
                    <a:pt x="63" y="156"/>
                    <a:pt x="57" y="157"/>
                    <a:pt x="49" y="15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7"/>
            <p:cNvSpPr>
              <a:spLocks noEditPoints="1"/>
            </p:cNvSpPr>
            <p:nvPr userDrawn="1"/>
          </p:nvSpPr>
          <p:spPr bwMode="auto">
            <a:xfrm>
              <a:off x="8648700" y="6616700"/>
              <a:ext cx="85725" cy="103187"/>
            </a:xfrm>
            <a:custGeom>
              <a:avLst/>
              <a:gdLst>
                <a:gd name="T0" fmla="*/ 107 w 107"/>
                <a:gd name="T1" fmla="*/ 65 h 126"/>
                <a:gd name="T2" fmla="*/ 35 w 107"/>
                <a:gd name="T3" fmla="*/ 75 h 126"/>
                <a:gd name="T4" fmla="*/ 65 w 107"/>
                <a:gd name="T5" fmla="*/ 102 h 126"/>
                <a:gd name="T6" fmla="*/ 95 w 107"/>
                <a:gd name="T7" fmla="*/ 95 h 126"/>
                <a:gd name="T8" fmla="*/ 103 w 107"/>
                <a:gd name="T9" fmla="*/ 117 h 126"/>
                <a:gd name="T10" fmla="*/ 59 w 107"/>
                <a:gd name="T11" fmla="*/ 126 h 126"/>
                <a:gd name="T12" fmla="*/ 0 w 107"/>
                <a:gd name="T13" fmla="*/ 63 h 126"/>
                <a:gd name="T14" fmla="*/ 56 w 107"/>
                <a:gd name="T15" fmla="*/ 0 h 126"/>
                <a:gd name="T16" fmla="*/ 107 w 107"/>
                <a:gd name="T17" fmla="*/ 59 h 126"/>
                <a:gd name="T18" fmla="*/ 107 w 107"/>
                <a:gd name="T19" fmla="*/ 65 h 126"/>
                <a:gd name="T20" fmla="*/ 54 w 107"/>
                <a:gd name="T21" fmla="*/ 21 h 126"/>
                <a:gd name="T22" fmla="*/ 32 w 107"/>
                <a:gd name="T23" fmla="*/ 55 h 126"/>
                <a:gd name="T24" fmla="*/ 32 w 107"/>
                <a:gd name="T25" fmla="*/ 58 h 126"/>
                <a:gd name="T26" fmla="*/ 74 w 107"/>
                <a:gd name="T27" fmla="*/ 51 h 126"/>
                <a:gd name="T28" fmla="*/ 54 w 107"/>
                <a:gd name="T29" fmla="*/ 21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07" h="126">
                  <a:moveTo>
                    <a:pt x="107" y="65"/>
                  </a:moveTo>
                  <a:cubicBezTo>
                    <a:pt x="35" y="75"/>
                    <a:pt x="35" y="75"/>
                    <a:pt x="35" y="75"/>
                  </a:cubicBezTo>
                  <a:cubicBezTo>
                    <a:pt x="37" y="92"/>
                    <a:pt x="48" y="102"/>
                    <a:pt x="65" y="102"/>
                  </a:cubicBezTo>
                  <a:cubicBezTo>
                    <a:pt x="76" y="102"/>
                    <a:pt x="88" y="99"/>
                    <a:pt x="95" y="95"/>
                  </a:cubicBezTo>
                  <a:cubicBezTo>
                    <a:pt x="103" y="117"/>
                    <a:pt x="103" y="117"/>
                    <a:pt x="103" y="117"/>
                  </a:cubicBezTo>
                  <a:cubicBezTo>
                    <a:pt x="92" y="122"/>
                    <a:pt x="76" y="126"/>
                    <a:pt x="59" y="126"/>
                  </a:cubicBezTo>
                  <a:cubicBezTo>
                    <a:pt x="21" y="126"/>
                    <a:pt x="0" y="99"/>
                    <a:pt x="0" y="63"/>
                  </a:cubicBezTo>
                  <a:cubicBezTo>
                    <a:pt x="0" y="25"/>
                    <a:pt x="21" y="0"/>
                    <a:pt x="56" y="0"/>
                  </a:cubicBezTo>
                  <a:cubicBezTo>
                    <a:pt x="90" y="0"/>
                    <a:pt x="107" y="22"/>
                    <a:pt x="107" y="59"/>
                  </a:cubicBezTo>
                  <a:cubicBezTo>
                    <a:pt x="107" y="61"/>
                    <a:pt x="107" y="62"/>
                    <a:pt x="107" y="65"/>
                  </a:cubicBezTo>
                  <a:close/>
                  <a:moveTo>
                    <a:pt x="54" y="21"/>
                  </a:moveTo>
                  <a:cubicBezTo>
                    <a:pt x="40" y="21"/>
                    <a:pt x="32" y="34"/>
                    <a:pt x="32" y="55"/>
                  </a:cubicBezTo>
                  <a:cubicBezTo>
                    <a:pt x="32" y="58"/>
                    <a:pt x="32" y="58"/>
                    <a:pt x="32" y="58"/>
                  </a:cubicBezTo>
                  <a:cubicBezTo>
                    <a:pt x="74" y="51"/>
                    <a:pt x="74" y="51"/>
                    <a:pt x="74" y="51"/>
                  </a:cubicBezTo>
                  <a:cubicBezTo>
                    <a:pt x="74" y="32"/>
                    <a:pt x="68" y="21"/>
                    <a:pt x="54" y="2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8"/>
            <p:cNvSpPr>
              <a:spLocks/>
            </p:cNvSpPr>
            <p:nvPr userDrawn="1"/>
          </p:nvSpPr>
          <p:spPr bwMode="auto">
            <a:xfrm>
              <a:off x="8750300" y="6616700"/>
              <a:ext cx="53975" cy="100012"/>
            </a:xfrm>
            <a:custGeom>
              <a:avLst/>
              <a:gdLst>
                <a:gd name="T0" fmla="*/ 58 w 65"/>
                <a:gd name="T1" fmla="*/ 25 h 123"/>
                <a:gd name="T2" fmla="*/ 46 w 65"/>
                <a:gd name="T3" fmla="*/ 22 h 123"/>
                <a:gd name="T4" fmla="*/ 35 w 65"/>
                <a:gd name="T5" fmla="*/ 24 h 123"/>
                <a:gd name="T6" fmla="*/ 35 w 65"/>
                <a:gd name="T7" fmla="*/ 123 h 123"/>
                <a:gd name="T8" fmla="*/ 0 w 65"/>
                <a:gd name="T9" fmla="*/ 123 h 123"/>
                <a:gd name="T10" fmla="*/ 0 w 65"/>
                <a:gd name="T11" fmla="*/ 9 h 123"/>
                <a:gd name="T12" fmla="*/ 49 w 65"/>
                <a:gd name="T13" fmla="*/ 0 h 123"/>
                <a:gd name="T14" fmla="*/ 65 w 65"/>
                <a:gd name="T15" fmla="*/ 1 h 123"/>
                <a:gd name="T16" fmla="*/ 58 w 65"/>
                <a:gd name="T17" fmla="*/ 25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" h="123">
                  <a:moveTo>
                    <a:pt x="58" y="25"/>
                  </a:moveTo>
                  <a:cubicBezTo>
                    <a:pt x="55" y="23"/>
                    <a:pt x="50" y="22"/>
                    <a:pt x="46" y="22"/>
                  </a:cubicBezTo>
                  <a:cubicBezTo>
                    <a:pt x="41" y="22"/>
                    <a:pt x="37" y="23"/>
                    <a:pt x="35" y="24"/>
                  </a:cubicBezTo>
                  <a:cubicBezTo>
                    <a:pt x="35" y="123"/>
                    <a:pt x="35" y="123"/>
                    <a:pt x="35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11" y="4"/>
                    <a:pt x="28" y="0"/>
                    <a:pt x="49" y="0"/>
                  </a:cubicBezTo>
                  <a:cubicBezTo>
                    <a:pt x="55" y="0"/>
                    <a:pt x="61" y="1"/>
                    <a:pt x="65" y="1"/>
                  </a:cubicBezTo>
                  <a:lnTo>
                    <a:pt x="58" y="25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77735055"/>
      </p:ext>
    </p:extLst>
  </p:cSld>
  <p:clrMapOvr>
    <a:masterClrMapping/>
  </p:clrMapOvr>
  <p:transition spd="med">
    <p:fade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G - Wide and Narrow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153111" y="1506540"/>
            <a:ext cx="2538453" cy="4545011"/>
          </a:xfrm>
          <a:prstGeom prst="roundRect">
            <a:avLst>
              <a:gd name="adj" fmla="val 2549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3420000" scaled="0"/>
          </a:gradFill>
          <a:ln w="19050">
            <a:noFill/>
            <a:miter lim="800000"/>
          </a:ln>
        </p:spPr>
        <p:txBody>
          <a:bodyPr lIns="91440" tIns="91440" rIns="91440">
            <a:noAutofit/>
          </a:bodyPr>
          <a:lstStyle>
            <a:lvl1pPr marL="228600" indent="-228600">
              <a:buFont typeface="Arial" pitchFamily="34" charset="0"/>
              <a:buChar char="•"/>
              <a:defRPr sz="2000"/>
            </a:lvl1pPr>
            <a:lvl2pPr marL="457200">
              <a:defRPr sz="1800"/>
            </a:lvl2pPr>
            <a:lvl3pPr marL="685800">
              <a:defRPr sz="1600"/>
            </a:lvl3pPr>
            <a:lvl4pPr marL="914400">
              <a:defRPr sz="1400" baseline="0"/>
            </a:lvl4pPr>
            <a:lvl5pPr marL="914400">
              <a:defRPr sz="1400"/>
            </a:lvl5pPr>
            <a:lvl6pPr marL="914400">
              <a:defRPr sz="1400"/>
            </a:lvl6pPr>
            <a:lvl7pPr marL="914400">
              <a:defRPr sz="1400"/>
            </a:lvl7pPr>
            <a:lvl8pPr marL="914400">
              <a:defRPr sz="1400"/>
            </a:lvl8pPr>
            <a:lvl9pPr marL="914400">
              <a:defRPr sz="1400"/>
            </a:lvl9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8950" y="1508125"/>
            <a:ext cx="5450822" cy="4550569"/>
          </a:xfrm>
          <a:prstGeom prst="roundRect">
            <a:avLst>
              <a:gd name="adj" fmla="val 1635"/>
            </a:avLst>
          </a:prstGeom>
          <a:noFill/>
          <a:ln w="19050">
            <a:noFill/>
            <a:miter lim="800000"/>
          </a:ln>
        </p:spPr>
        <p:txBody>
          <a:bodyPr lIns="91440" tIns="91440" rIns="91440"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</p:spTree>
    <p:extLst>
      <p:ext uri="{BB962C8B-B14F-4D97-AF65-F5344CB8AC3E}">
        <p14:creationId xmlns:p14="http://schemas.microsoft.com/office/powerpoint/2010/main" val="198547118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G - Two Column Content -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88950" y="1508125"/>
            <a:ext cx="4079221" cy="4545012"/>
          </a:xfrm>
          <a:prstGeom prst="roundRect">
            <a:avLst>
              <a:gd name="adj" fmla="val 1375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3420000" scaled="0"/>
          </a:gradFill>
          <a:ln w="19050">
            <a:noFill/>
            <a:miter lim="800000"/>
          </a:ln>
        </p:spPr>
        <p:txBody>
          <a:bodyPr lIns="91440" tIns="91440" rIns="91440"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4806017" y="1506539"/>
            <a:ext cx="3885547" cy="4545012"/>
          </a:xfrm>
          <a:prstGeom prst="roundRect">
            <a:avLst>
              <a:gd name="adj" fmla="val 1375"/>
            </a:avLst>
          </a:prstGeom>
          <a:gradFill>
            <a:gsLst>
              <a:gs pos="0">
                <a:schemeClr val="bg1"/>
              </a:gs>
              <a:gs pos="100000">
                <a:schemeClr val="bg1">
                  <a:lumMod val="75000"/>
                </a:schemeClr>
              </a:gs>
            </a:gsLst>
            <a:lin ang="3420000" scaled="0"/>
          </a:gradFill>
          <a:ln w="19050">
            <a:noFill/>
            <a:miter lim="800000"/>
          </a:ln>
        </p:spPr>
        <p:txBody>
          <a:bodyPr lIns="91440" tIns="91440" rIns="91440">
            <a:no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 smtClean="0"/>
              <a:t>Click to edit text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</p:spTree>
    <p:extLst>
      <p:ext uri="{BB962C8B-B14F-4D97-AF65-F5344CB8AC3E}">
        <p14:creationId xmlns:p14="http://schemas.microsoft.com/office/powerpoint/2010/main" val="149594703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, 2-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8950" y="1508125"/>
            <a:ext cx="4038600" cy="4545012"/>
          </a:xfrm>
        </p:spPr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4" name="Content Placeholder 2"/>
          <p:cNvSpPr>
            <a:spLocks noGrp="1"/>
          </p:cNvSpPr>
          <p:nvPr>
            <p:ph idx="10"/>
          </p:nvPr>
        </p:nvSpPr>
        <p:spPr>
          <a:xfrm>
            <a:off x="4652963" y="1506539"/>
            <a:ext cx="4038600" cy="4545012"/>
          </a:xfrm>
        </p:spPr>
        <p:txBody>
          <a:bodyPr/>
          <a:lstStyle>
            <a:lvl1pPr>
              <a:defRPr/>
            </a:lvl1pPr>
            <a:lvl5pPr>
              <a:defRPr/>
            </a:lvl5pPr>
            <a:lvl6pPr>
              <a:defRPr/>
            </a:lvl6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5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</p:spTree>
    <p:extLst>
      <p:ext uri="{BB962C8B-B14F-4D97-AF65-F5344CB8AC3E}">
        <p14:creationId xmlns:p14="http://schemas.microsoft.com/office/powerpoint/2010/main" val="936928737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G - Two Column Content - 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11"/>
          <p:cNvSpPr/>
          <p:nvPr/>
        </p:nvSpPr>
        <p:spPr>
          <a:xfrm>
            <a:off x="4652279" y="1516064"/>
            <a:ext cx="4047223" cy="4748813"/>
          </a:xfrm>
          <a:prstGeom prst="roundRect">
            <a:avLst>
              <a:gd name="adj" fmla="val 3539"/>
            </a:avLst>
          </a:prstGeom>
          <a:solidFill>
            <a:srgbClr val="007096"/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/>
          </a:p>
        </p:txBody>
      </p:sp>
      <p:sp>
        <p:nvSpPr>
          <p:cNvPr id="7" name="Rounded Rectangle 12"/>
          <p:cNvSpPr/>
          <p:nvPr/>
        </p:nvSpPr>
        <p:spPr>
          <a:xfrm>
            <a:off x="488950" y="1508126"/>
            <a:ext cx="4058338" cy="4756752"/>
          </a:xfrm>
          <a:prstGeom prst="roundRect">
            <a:avLst>
              <a:gd name="adj" fmla="val 3539"/>
            </a:avLst>
          </a:prstGeom>
          <a:solidFill>
            <a:schemeClr val="bg1">
              <a:lumMod val="85000"/>
            </a:schemeClr>
          </a:solidFill>
          <a:ln>
            <a:noFill/>
          </a:ln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200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95423" y="1627187"/>
            <a:ext cx="3951866" cy="4443849"/>
          </a:xfrm>
          <a:prstGeom prst="roundRect">
            <a:avLst>
              <a:gd name="adj" fmla="val 0"/>
            </a:avLst>
          </a:prstGeom>
          <a:noFill/>
          <a:ln w="19050">
            <a:noFill/>
            <a:miter lim="800000"/>
          </a:ln>
        </p:spPr>
        <p:txBody>
          <a:bodyPr lIns="0" tIns="0" rIns="0" bIns="0">
            <a:noAutofit/>
          </a:bodyPr>
          <a:lstStyle>
            <a:lvl1pPr marL="169863" indent="-169863">
              <a:defRPr sz="2000"/>
            </a:lvl1pPr>
            <a:lvl2pPr marL="339725" indent="-176213">
              <a:defRPr sz="1800"/>
            </a:lvl2pPr>
            <a:lvl3pPr marL="569913" indent="-228600"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6" name="Content Placeholder 2"/>
          <p:cNvSpPr>
            <a:spLocks noGrp="1"/>
          </p:cNvSpPr>
          <p:nvPr>
            <p:ph sz="half" idx="10"/>
          </p:nvPr>
        </p:nvSpPr>
        <p:spPr>
          <a:xfrm>
            <a:off x="4774018" y="1627187"/>
            <a:ext cx="3817089" cy="4426771"/>
          </a:xfrm>
          <a:prstGeom prst="roundRect">
            <a:avLst>
              <a:gd name="adj" fmla="val 0"/>
            </a:avLst>
          </a:prstGeom>
          <a:noFill/>
          <a:ln w="19050">
            <a:noFill/>
            <a:miter lim="800000"/>
          </a:ln>
        </p:spPr>
        <p:txBody>
          <a:bodyPr lIns="0" tIns="0" rIns="0" bIns="0">
            <a:noAutofit/>
          </a:bodyPr>
          <a:lstStyle>
            <a:lvl1pPr marL="169863" indent="-169863">
              <a:buClr>
                <a:schemeClr val="bg1"/>
              </a:buClr>
              <a:defRPr sz="2000">
                <a:solidFill>
                  <a:schemeClr val="bg1"/>
                </a:solidFill>
              </a:defRPr>
            </a:lvl1pPr>
            <a:lvl2pPr marL="339725" indent="-176213">
              <a:buClr>
                <a:schemeClr val="bg1"/>
              </a:buClr>
              <a:defRPr sz="1800">
                <a:solidFill>
                  <a:schemeClr val="bg1"/>
                </a:solidFill>
              </a:defRPr>
            </a:lvl2pPr>
            <a:lvl3pPr marL="574675" indent="-234950"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de-DE" dirty="0" smtClean="0"/>
              <a:t>Textmasterformat bearbeiten</a:t>
            </a:r>
          </a:p>
          <a:p>
            <a:pPr lvl="1"/>
            <a:r>
              <a:rPr lang="de-DE" dirty="0" smtClean="0"/>
              <a:t>Zweite Ebene</a:t>
            </a:r>
          </a:p>
          <a:p>
            <a:pPr lvl="2"/>
            <a:r>
              <a:rPr lang="de-DE" dirty="0" smtClean="0"/>
              <a:t>Dritte Ebene</a:t>
            </a: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</p:spTree>
    <p:extLst>
      <p:ext uri="{BB962C8B-B14F-4D97-AF65-F5344CB8AC3E}">
        <p14:creationId xmlns:p14="http://schemas.microsoft.com/office/powerpoint/2010/main" val="122651009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SAG Divider Slide - Black 01">
    <p:bg>
      <p:bgPr>
        <a:gradFill>
          <a:gsLst>
            <a:gs pos="100000">
              <a:schemeClr val="tx1">
                <a:lumMod val="75000"/>
              </a:schemeClr>
            </a:gs>
            <a:gs pos="6000">
              <a:srgbClr val="000000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5541875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SAG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 Diagonal Corner Rectangle 41"/>
          <p:cNvSpPr/>
          <p:nvPr userDrawn="1"/>
        </p:nvSpPr>
        <p:spPr>
          <a:xfrm>
            <a:off x="508946" y="1784870"/>
            <a:ext cx="8215953" cy="2123089"/>
          </a:xfrm>
          <a:prstGeom prst="round2DiagRect">
            <a:avLst>
              <a:gd name="adj1" fmla="val 19142"/>
              <a:gd name="adj2" fmla="val 0"/>
            </a:avLst>
          </a:prstGeom>
          <a:solidFill>
            <a:schemeClr val="tx1"/>
          </a:solidFill>
          <a:ln w="19050"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8" name="Rectangle 87"/>
          <p:cNvSpPr/>
          <p:nvPr userDrawn="1"/>
        </p:nvSpPr>
        <p:spPr>
          <a:xfrm>
            <a:off x="285750" y="3037116"/>
            <a:ext cx="8585078" cy="122023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50" name="Rectangle 49"/>
          <p:cNvSpPr/>
          <p:nvPr userDrawn="1"/>
        </p:nvSpPr>
        <p:spPr>
          <a:xfrm>
            <a:off x="116682" y="1868085"/>
            <a:ext cx="166688" cy="45327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4" name="Rectangle 83"/>
          <p:cNvSpPr/>
          <p:nvPr userDrawn="1"/>
        </p:nvSpPr>
        <p:spPr>
          <a:xfrm>
            <a:off x="285750" y="3386667"/>
            <a:ext cx="8585078" cy="241901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pic>
        <p:nvPicPr>
          <p:cNvPr id="85" name="Picture 8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3037116"/>
            <a:ext cx="3718690" cy="2768565"/>
          </a:xfrm>
          <a:prstGeom prst="rect">
            <a:avLst/>
          </a:prstGeom>
        </p:spPr>
      </p:pic>
      <p:pic>
        <p:nvPicPr>
          <p:cNvPr id="86" name="Picture 8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49917" y="3037116"/>
            <a:ext cx="3611508" cy="2768565"/>
          </a:xfrm>
          <a:prstGeom prst="rect">
            <a:avLst/>
          </a:prstGeom>
        </p:spPr>
      </p:pic>
      <p:sp>
        <p:nvSpPr>
          <p:cNvPr id="39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40" name="TextBox 39"/>
          <p:cNvSpPr txBox="1"/>
          <p:nvPr userDrawn="1"/>
        </p:nvSpPr>
        <p:spPr>
          <a:xfrm>
            <a:off x="3237690" y="2550849"/>
            <a:ext cx="2795588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2100" b="1" spc="300" dirty="0" smtClean="0">
                <a:solidFill>
                  <a:schemeClr val="bg1"/>
                </a:solidFill>
              </a:rPr>
              <a:t>CUSTOMERS</a:t>
            </a:r>
            <a:endParaRPr lang="en-US" sz="2100" b="1" spc="300" dirty="0">
              <a:solidFill>
                <a:schemeClr val="bg1"/>
              </a:solidFill>
            </a:endParaRPr>
          </a:p>
        </p:txBody>
      </p:sp>
      <p:grpSp>
        <p:nvGrpSpPr>
          <p:cNvPr id="41" name="Group 40"/>
          <p:cNvGrpSpPr/>
          <p:nvPr userDrawn="1"/>
        </p:nvGrpSpPr>
        <p:grpSpPr>
          <a:xfrm>
            <a:off x="4037962" y="2022426"/>
            <a:ext cx="1179000" cy="519826"/>
            <a:chOff x="3294810" y="2009775"/>
            <a:chExt cx="2552793" cy="1125538"/>
          </a:xfrm>
        </p:grpSpPr>
        <p:sp>
          <p:nvSpPr>
            <p:cNvPr id="43" name="Freeform 6"/>
            <p:cNvSpPr>
              <a:spLocks noEditPoints="1"/>
            </p:cNvSpPr>
            <p:nvPr userDrawn="1"/>
          </p:nvSpPr>
          <p:spPr bwMode="auto">
            <a:xfrm>
              <a:off x="4005263" y="2009775"/>
              <a:ext cx="1120775" cy="1125538"/>
            </a:xfrm>
            <a:custGeom>
              <a:avLst/>
              <a:gdLst>
                <a:gd name="T0" fmla="*/ 105 w 299"/>
                <a:gd name="T1" fmla="*/ 113 h 300"/>
                <a:gd name="T2" fmla="*/ 112 w 299"/>
                <a:gd name="T3" fmla="*/ 144 h 300"/>
                <a:gd name="T4" fmla="*/ 112 w 299"/>
                <a:gd name="T5" fmla="*/ 156 h 300"/>
                <a:gd name="T6" fmla="*/ 150 w 299"/>
                <a:gd name="T7" fmla="*/ 181 h 300"/>
                <a:gd name="T8" fmla="*/ 187 w 299"/>
                <a:gd name="T9" fmla="*/ 156 h 300"/>
                <a:gd name="T10" fmla="*/ 187 w 299"/>
                <a:gd name="T11" fmla="*/ 144 h 300"/>
                <a:gd name="T12" fmla="*/ 195 w 299"/>
                <a:gd name="T13" fmla="*/ 113 h 300"/>
                <a:gd name="T14" fmla="*/ 204 w 299"/>
                <a:gd name="T15" fmla="*/ 110 h 300"/>
                <a:gd name="T16" fmla="*/ 210 w 299"/>
                <a:gd name="T17" fmla="*/ 80 h 300"/>
                <a:gd name="T18" fmla="*/ 206 w 299"/>
                <a:gd name="T19" fmla="*/ 75 h 300"/>
                <a:gd name="T20" fmla="*/ 206 w 299"/>
                <a:gd name="T21" fmla="*/ 46 h 300"/>
                <a:gd name="T22" fmla="*/ 183 w 299"/>
                <a:gd name="T23" fmla="*/ 14 h 300"/>
                <a:gd name="T24" fmla="*/ 150 w 299"/>
                <a:gd name="T25" fmla="*/ 0 h 300"/>
                <a:gd name="T26" fmla="*/ 94 w 299"/>
                <a:gd name="T27" fmla="*/ 44 h 300"/>
                <a:gd name="T28" fmla="*/ 94 w 299"/>
                <a:gd name="T29" fmla="*/ 75 h 300"/>
                <a:gd name="T30" fmla="*/ 89 w 299"/>
                <a:gd name="T31" fmla="*/ 80 h 300"/>
                <a:gd name="T32" fmla="*/ 96 w 299"/>
                <a:gd name="T33" fmla="*/ 110 h 300"/>
                <a:gd name="T34" fmla="*/ 105 w 299"/>
                <a:gd name="T35" fmla="*/ 113 h 300"/>
                <a:gd name="T36" fmla="*/ 274 w 299"/>
                <a:gd name="T37" fmla="*/ 197 h 300"/>
                <a:gd name="T38" fmla="*/ 193 w 299"/>
                <a:gd name="T39" fmla="*/ 169 h 300"/>
                <a:gd name="T40" fmla="*/ 162 w 299"/>
                <a:gd name="T41" fmla="*/ 265 h 300"/>
                <a:gd name="T42" fmla="*/ 162 w 299"/>
                <a:gd name="T43" fmla="*/ 222 h 300"/>
                <a:gd name="T44" fmla="*/ 152 w 299"/>
                <a:gd name="T45" fmla="*/ 206 h 300"/>
                <a:gd name="T46" fmla="*/ 162 w 299"/>
                <a:gd name="T47" fmla="*/ 197 h 300"/>
                <a:gd name="T48" fmla="*/ 150 w 299"/>
                <a:gd name="T49" fmla="*/ 184 h 300"/>
                <a:gd name="T50" fmla="*/ 137 w 299"/>
                <a:gd name="T51" fmla="*/ 197 h 300"/>
                <a:gd name="T52" fmla="*/ 147 w 299"/>
                <a:gd name="T53" fmla="*/ 206 h 300"/>
                <a:gd name="T54" fmla="*/ 137 w 299"/>
                <a:gd name="T55" fmla="*/ 222 h 300"/>
                <a:gd name="T56" fmla="*/ 137 w 299"/>
                <a:gd name="T57" fmla="*/ 265 h 300"/>
                <a:gd name="T58" fmla="*/ 106 w 299"/>
                <a:gd name="T59" fmla="*/ 169 h 300"/>
                <a:gd name="T60" fmla="*/ 25 w 299"/>
                <a:gd name="T61" fmla="*/ 197 h 300"/>
                <a:gd name="T62" fmla="*/ 0 w 299"/>
                <a:gd name="T63" fmla="*/ 300 h 300"/>
                <a:gd name="T64" fmla="*/ 299 w 299"/>
                <a:gd name="T65" fmla="*/ 300 h 300"/>
                <a:gd name="T66" fmla="*/ 274 w 299"/>
                <a:gd name="T67" fmla="*/ 1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9" h="300">
                  <a:moveTo>
                    <a:pt x="105" y="113"/>
                  </a:moveTo>
                  <a:cubicBezTo>
                    <a:pt x="112" y="144"/>
                    <a:pt x="112" y="144"/>
                    <a:pt x="112" y="144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95" y="113"/>
                    <a:pt x="195" y="113"/>
                    <a:pt x="195" y="113"/>
                  </a:cubicBezTo>
                  <a:cubicBezTo>
                    <a:pt x="195" y="113"/>
                    <a:pt x="200" y="113"/>
                    <a:pt x="204" y="110"/>
                  </a:cubicBezTo>
                  <a:cubicBezTo>
                    <a:pt x="210" y="104"/>
                    <a:pt x="215" y="88"/>
                    <a:pt x="210" y="80"/>
                  </a:cubicBezTo>
                  <a:cubicBezTo>
                    <a:pt x="207" y="74"/>
                    <a:pt x="206" y="75"/>
                    <a:pt x="206" y="75"/>
                  </a:cubicBezTo>
                  <a:cubicBezTo>
                    <a:pt x="206" y="75"/>
                    <a:pt x="206" y="62"/>
                    <a:pt x="206" y="46"/>
                  </a:cubicBezTo>
                  <a:cubicBezTo>
                    <a:pt x="206" y="29"/>
                    <a:pt x="198" y="14"/>
                    <a:pt x="183" y="14"/>
                  </a:cubicBezTo>
                  <a:cubicBezTo>
                    <a:pt x="178" y="4"/>
                    <a:pt x="165" y="0"/>
                    <a:pt x="150" y="0"/>
                  </a:cubicBezTo>
                  <a:cubicBezTo>
                    <a:pt x="116" y="0"/>
                    <a:pt x="94" y="19"/>
                    <a:pt x="94" y="44"/>
                  </a:cubicBezTo>
                  <a:cubicBezTo>
                    <a:pt x="94" y="60"/>
                    <a:pt x="94" y="75"/>
                    <a:pt x="94" y="75"/>
                  </a:cubicBezTo>
                  <a:cubicBezTo>
                    <a:pt x="94" y="75"/>
                    <a:pt x="93" y="74"/>
                    <a:pt x="89" y="80"/>
                  </a:cubicBezTo>
                  <a:cubicBezTo>
                    <a:pt x="85" y="88"/>
                    <a:pt x="89" y="104"/>
                    <a:pt x="96" y="110"/>
                  </a:cubicBezTo>
                  <a:cubicBezTo>
                    <a:pt x="100" y="113"/>
                    <a:pt x="105" y="113"/>
                    <a:pt x="105" y="113"/>
                  </a:cubicBezTo>
                  <a:close/>
                  <a:moveTo>
                    <a:pt x="274" y="197"/>
                  </a:moveTo>
                  <a:cubicBezTo>
                    <a:pt x="267" y="191"/>
                    <a:pt x="193" y="169"/>
                    <a:pt x="193" y="169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37" y="197"/>
                    <a:pt x="137" y="197"/>
                    <a:pt x="137" y="197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37" y="222"/>
                    <a:pt x="137" y="222"/>
                    <a:pt x="137" y="22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3" y="191"/>
                    <a:pt x="25" y="197"/>
                  </a:cubicBezTo>
                  <a:cubicBezTo>
                    <a:pt x="15" y="205"/>
                    <a:pt x="0" y="268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68"/>
                    <a:pt x="285" y="205"/>
                    <a:pt x="274" y="19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4" name="Group 43"/>
            <p:cNvGrpSpPr/>
            <p:nvPr userDrawn="1"/>
          </p:nvGrpSpPr>
          <p:grpSpPr>
            <a:xfrm>
              <a:off x="3294810" y="2171700"/>
              <a:ext cx="2552793" cy="963613"/>
              <a:chOff x="3294810" y="2171700"/>
              <a:chExt cx="2552793" cy="963613"/>
            </a:xfrm>
            <a:solidFill>
              <a:schemeClr val="bg1">
                <a:lumMod val="65000"/>
              </a:schemeClr>
            </a:solidFill>
          </p:grpSpPr>
          <p:sp>
            <p:nvSpPr>
              <p:cNvPr id="45" name="Freeform 7"/>
              <p:cNvSpPr>
                <a:spLocks/>
              </p:cNvSpPr>
              <p:nvPr userDrawn="1"/>
            </p:nvSpPr>
            <p:spPr bwMode="auto">
              <a:xfrm>
                <a:off x="3294810" y="2714625"/>
                <a:ext cx="693739" cy="420688"/>
              </a:xfrm>
              <a:custGeom>
                <a:avLst/>
                <a:gdLst>
                  <a:gd name="T0" fmla="*/ 165 w 185"/>
                  <a:gd name="T1" fmla="*/ 0 h 112"/>
                  <a:gd name="T2" fmla="*/ 138 w 185"/>
                  <a:gd name="T3" fmla="*/ 82 h 112"/>
                  <a:gd name="T4" fmla="*/ 138 w 185"/>
                  <a:gd name="T5" fmla="*/ 45 h 112"/>
                  <a:gd name="T6" fmla="*/ 130 w 185"/>
                  <a:gd name="T7" fmla="*/ 32 h 112"/>
                  <a:gd name="T8" fmla="*/ 138 w 185"/>
                  <a:gd name="T9" fmla="*/ 24 h 112"/>
                  <a:gd name="T10" fmla="*/ 127 w 185"/>
                  <a:gd name="T11" fmla="*/ 13 h 112"/>
                  <a:gd name="T12" fmla="*/ 117 w 185"/>
                  <a:gd name="T13" fmla="*/ 24 h 112"/>
                  <a:gd name="T14" fmla="*/ 125 w 185"/>
                  <a:gd name="T15" fmla="*/ 32 h 112"/>
                  <a:gd name="T16" fmla="*/ 117 w 185"/>
                  <a:gd name="T17" fmla="*/ 45 h 112"/>
                  <a:gd name="T18" fmla="*/ 117 w 185"/>
                  <a:gd name="T19" fmla="*/ 82 h 112"/>
                  <a:gd name="T20" fmla="*/ 90 w 185"/>
                  <a:gd name="T21" fmla="*/ 0 h 112"/>
                  <a:gd name="T22" fmla="*/ 21 w 185"/>
                  <a:gd name="T23" fmla="*/ 24 h 112"/>
                  <a:gd name="T24" fmla="*/ 0 w 185"/>
                  <a:gd name="T25" fmla="*/ 112 h 112"/>
                  <a:gd name="T26" fmla="*/ 161 w 185"/>
                  <a:gd name="T27" fmla="*/ 112 h 112"/>
                  <a:gd name="T28" fmla="*/ 185 w 185"/>
                  <a:gd name="T29" fmla="*/ 6 h 112"/>
                  <a:gd name="T30" fmla="*/ 165 w 185"/>
                  <a:gd name="T3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5" h="112">
                    <a:moveTo>
                      <a:pt x="165" y="0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8" y="45"/>
                      <a:pt x="138" y="45"/>
                      <a:pt x="138" y="45"/>
                    </a:cubicBezTo>
                    <a:cubicBezTo>
                      <a:pt x="130" y="32"/>
                      <a:pt x="130" y="32"/>
                      <a:pt x="130" y="32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27" y="13"/>
                      <a:pt x="127" y="13"/>
                      <a:pt x="127" y="13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27" y="19"/>
                      <a:pt x="21" y="24"/>
                    </a:cubicBezTo>
                    <a:cubicBezTo>
                      <a:pt x="12" y="31"/>
                      <a:pt x="0" y="85"/>
                      <a:pt x="0" y="112"/>
                    </a:cubicBezTo>
                    <a:cubicBezTo>
                      <a:pt x="161" y="112"/>
                      <a:pt x="161" y="112"/>
                      <a:pt x="161" y="112"/>
                    </a:cubicBezTo>
                    <a:cubicBezTo>
                      <a:pt x="162" y="88"/>
                      <a:pt x="171" y="32"/>
                      <a:pt x="185" y="6"/>
                    </a:cubicBezTo>
                    <a:cubicBezTo>
                      <a:pt x="174" y="3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8"/>
              <p:cNvSpPr>
                <a:spLocks/>
              </p:cNvSpPr>
              <p:nvPr userDrawn="1"/>
            </p:nvSpPr>
            <p:spPr bwMode="auto">
              <a:xfrm>
                <a:off x="3564684" y="2174876"/>
                <a:ext cx="415926" cy="577851"/>
              </a:xfrm>
              <a:custGeom>
                <a:avLst/>
                <a:gdLst>
                  <a:gd name="T0" fmla="*/ 17 w 111"/>
                  <a:gd name="T1" fmla="*/ 96 h 154"/>
                  <a:gd name="T2" fmla="*/ 24 w 111"/>
                  <a:gd name="T3" fmla="*/ 123 h 154"/>
                  <a:gd name="T4" fmla="*/ 24 w 111"/>
                  <a:gd name="T5" fmla="*/ 133 h 154"/>
                  <a:gd name="T6" fmla="*/ 55 w 111"/>
                  <a:gd name="T7" fmla="*/ 154 h 154"/>
                  <a:gd name="T8" fmla="*/ 87 w 111"/>
                  <a:gd name="T9" fmla="*/ 133 h 154"/>
                  <a:gd name="T10" fmla="*/ 87 w 111"/>
                  <a:gd name="T11" fmla="*/ 123 h 154"/>
                  <a:gd name="T12" fmla="*/ 94 w 111"/>
                  <a:gd name="T13" fmla="*/ 96 h 154"/>
                  <a:gd name="T14" fmla="*/ 101 w 111"/>
                  <a:gd name="T15" fmla="*/ 94 h 154"/>
                  <a:gd name="T16" fmla="*/ 107 w 111"/>
                  <a:gd name="T17" fmla="*/ 68 h 154"/>
                  <a:gd name="T18" fmla="*/ 103 w 111"/>
                  <a:gd name="T19" fmla="*/ 64 h 154"/>
                  <a:gd name="T20" fmla="*/ 103 w 111"/>
                  <a:gd name="T21" fmla="*/ 40 h 154"/>
                  <a:gd name="T22" fmla="*/ 84 w 111"/>
                  <a:gd name="T23" fmla="*/ 12 h 154"/>
                  <a:gd name="T24" fmla="*/ 55 w 111"/>
                  <a:gd name="T25" fmla="*/ 0 h 154"/>
                  <a:gd name="T26" fmla="*/ 8 w 111"/>
                  <a:gd name="T27" fmla="*/ 38 h 154"/>
                  <a:gd name="T28" fmla="*/ 8 w 111"/>
                  <a:gd name="T29" fmla="*/ 64 h 154"/>
                  <a:gd name="T30" fmla="*/ 4 w 111"/>
                  <a:gd name="T31" fmla="*/ 68 h 154"/>
                  <a:gd name="T32" fmla="*/ 10 w 111"/>
                  <a:gd name="T33" fmla="*/ 94 h 154"/>
                  <a:gd name="T34" fmla="*/ 17 w 111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1" h="154">
                    <a:moveTo>
                      <a:pt x="17" y="96"/>
                    </a:moveTo>
                    <a:cubicBezTo>
                      <a:pt x="24" y="123"/>
                      <a:pt x="24" y="123"/>
                      <a:pt x="24" y="123"/>
                    </a:cubicBezTo>
                    <a:cubicBezTo>
                      <a:pt x="24" y="133"/>
                      <a:pt x="24" y="133"/>
                      <a:pt x="24" y="133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87" y="133"/>
                      <a:pt x="87" y="133"/>
                      <a:pt x="87" y="13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94" y="96"/>
                      <a:pt x="94" y="96"/>
                      <a:pt x="94" y="96"/>
                    </a:cubicBezTo>
                    <a:cubicBezTo>
                      <a:pt x="94" y="96"/>
                      <a:pt x="98" y="97"/>
                      <a:pt x="101" y="94"/>
                    </a:cubicBezTo>
                    <a:cubicBezTo>
                      <a:pt x="107" y="88"/>
                      <a:pt x="111" y="75"/>
                      <a:pt x="107" y="68"/>
                    </a:cubicBezTo>
                    <a:cubicBezTo>
                      <a:pt x="104" y="63"/>
                      <a:pt x="103" y="64"/>
                      <a:pt x="103" y="64"/>
                    </a:cubicBezTo>
                    <a:cubicBezTo>
                      <a:pt x="103" y="64"/>
                      <a:pt x="103" y="53"/>
                      <a:pt x="103" y="40"/>
                    </a:cubicBezTo>
                    <a:cubicBezTo>
                      <a:pt x="103" y="24"/>
                      <a:pt x="97" y="12"/>
                      <a:pt x="84" y="12"/>
                    </a:cubicBezTo>
                    <a:cubicBezTo>
                      <a:pt x="79" y="3"/>
                      <a:pt x="69" y="0"/>
                      <a:pt x="55" y="0"/>
                    </a:cubicBezTo>
                    <a:cubicBezTo>
                      <a:pt x="27" y="0"/>
                      <a:pt x="8" y="16"/>
                      <a:pt x="8" y="38"/>
                    </a:cubicBezTo>
                    <a:cubicBezTo>
                      <a:pt x="8" y="51"/>
                      <a:pt x="8" y="64"/>
                      <a:pt x="8" y="64"/>
                    </a:cubicBezTo>
                    <a:cubicBezTo>
                      <a:pt x="8" y="64"/>
                      <a:pt x="7" y="63"/>
                      <a:pt x="4" y="68"/>
                    </a:cubicBezTo>
                    <a:cubicBezTo>
                      <a:pt x="0" y="75"/>
                      <a:pt x="4" y="88"/>
                      <a:pt x="10" y="94"/>
                    </a:cubicBezTo>
                    <a:cubicBezTo>
                      <a:pt x="13" y="97"/>
                      <a:pt x="17" y="96"/>
                      <a:pt x="17" y="96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0"/>
              <p:cNvSpPr>
                <a:spLocks/>
              </p:cNvSpPr>
              <p:nvPr userDrawn="1"/>
            </p:nvSpPr>
            <p:spPr bwMode="auto">
              <a:xfrm>
                <a:off x="5145929" y="2171700"/>
                <a:ext cx="442914" cy="749301"/>
              </a:xfrm>
              <a:custGeom>
                <a:avLst/>
                <a:gdLst>
                  <a:gd name="T0" fmla="*/ 27 w 118"/>
                  <a:gd name="T1" fmla="*/ 139 h 200"/>
                  <a:gd name="T2" fmla="*/ 59 w 118"/>
                  <a:gd name="T3" fmla="*/ 200 h 200"/>
                  <a:gd name="T4" fmla="*/ 91 w 118"/>
                  <a:gd name="T5" fmla="*/ 139 h 200"/>
                  <a:gd name="T6" fmla="*/ 118 w 118"/>
                  <a:gd name="T7" fmla="*/ 126 h 200"/>
                  <a:gd name="T8" fmla="*/ 112 w 118"/>
                  <a:gd name="T9" fmla="*/ 64 h 200"/>
                  <a:gd name="T10" fmla="*/ 59 w 118"/>
                  <a:gd name="T11" fmla="*/ 0 h 200"/>
                  <a:gd name="T12" fmla="*/ 5 w 118"/>
                  <a:gd name="T13" fmla="*/ 64 h 200"/>
                  <a:gd name="T14" fmla="*/ 0 w 118"/>
                  <a:gd name="T15" fmla="*/ 126 h 200"/>
                  <a:gd name="T16" fmla="*/ 27 w 118"/>
                  <a:gd name="T17" fmla="*/ 13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200">
                    <a:moveTo>
                      <a:pt x="27" y="139"/>
                    </a:moveTo>
                    <a:cubicBezTo>
                      <a:pt x="59" y="200"/>
                      <a:pt x="59" y="200"/>
                      <a:pt x="59" y="200"/>
                    </a:cubicBezTo>
                    <a:cubicBezTo>
                      <a:pt x="91" y="139"/>
                      <a:pt x="91" y="139"/>
                      <a:pt x="91" y="139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07" y="107"/>
                      <a:pt x="112" y="64"/>
                      <a:pt x="112" y="64"/>
                    </a:cubicBezTo>
                    <a:cubicBezTo>
                      <a:pt x="112" y="43"/>
                      <a:pt x="107" y="0"/>
                      <a:pt x="59" y="0"/>
                    </a:cubicBezTo>
                    <a:cubicBezTo>
                      <a:pt x="11" y="0"/>
                      <a:pt x="5" y="43"/>
                      <a:pt x="5" y="64"/>
                    </a:cubicBezTo>
                    <a:cubicBezTo>
                      <a:pt x="5" y="64"/>
                      <a:pt x="11" y="107"/>
                      <a:pt x="0" y="126"/>
                    </a:cubicBezTo>
                    <a:lnTo>
                      <a:pt x="27" y="139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1"/>
              <p:cNvSpPr>
                <a:spLocks/>
              </p:cNvSpPr>
              <p:nvPr userDrawn="1"/>
            </p:nvSpPr>
            <p:spPr bwMode="auto">
              <a:xfrm>
                <a:off x="5187204" y="2711449"/>
                <a:ext cx="660399" cy="423864"/>
              </a:xfrm>
              <a:custGeom>
                <a:avLst/>
                <a:gdLst>
                  <a:gd name="T0" fmla="*/ 176 w 176"/>
                  <a:gd name="T1" fmla="*/ 113 h 113"/>
                  <a:gd name="T2" fmla="*/ 155 w 176"/>
                  <a:gd name="T3" fmla="*/ 30 h 113"/>
                  <a:gd name="T4" fmla="*/ 85 w 176"/>
                  <a:gd name="T5" fmla="*/ 0 h 113"/>
                  <a:gd name="T6" fmla="*/ 120 w 176"/>
                  <a:gd name="T7" fmla="*/ 38 h 113"/>
                  <a:gd name="T8" fmla="*/ 77 w 176"/>
                  <a:gd name="T9" fmla="*/ 38 h 113"/>
                  <a:gd name="T10" fmla="*/ 48 w 176"/>
                  <a:gd name="T11" fmla="*/ 88 h 113"/>
                  <a:gd name="T12" fmla="*/ 18 w 176"/>
                  <a:gd name="T13" fmla="*/ 38 h 113"/>
                  <a:gd name="T14" fmla="*/ 0 w 176"/>
                  <a:gd name="T15" fmla="*/ 38 h 113"/>
                  <a:gd name="T16" fmla="*/ 12 w 176"/>
                  <a:gd name="T17" fmla="*/ 113 h 113"/>
                  <a:gd name="T18" fmla="*/ 176 w 176"/>
                  <a:gd name="T1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13">
                    <a:moveTo>
                      <a:pt x="176" y="113"/>
                    </a:moveTo>
                    <a:cubicBezTo>
                      <a:pt x="176" y="75"/>
                      <a:pt x="164" y="36"/>
                      <a:pt x="155" y="30"/>
                    </a:cubicBezTo>
                    <a:cubicBezTo>
                      <a:pt x="150" y="26"/>
                      <a:pt x="85" y="0"/>
                      <a:pt x="85" y="0"/>
                    </a:cubicBezTo>
                    <a:cubicBezTo>
                      <a:pt x="120" y="38"/>
                      <a:pt x="120" y="38"/>
                      <a:pt x="120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64"/>
                      <a:pt x="12" y="96"/>
                      <a:pt x="12" y="113"/>
                    </a:cubicBezTo>
                    <a:lnTo>
                      <a:pt x="176" y="113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51" name="TextBox 50"/>
          <p:cNvSpPr txBox="1"/>
          <p:nvPr userDrawn="1"/>
        </p:nvSpPr>
        <p:spPr>
          <a:xfrm>
            <a:off x="1365742" y="2686790"/>
            <a:ext cx="972852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1"/>
                </a:solidFill>
              </a:rPr>
              <a:t>EMPLOYEES</a:t>
            </a:r>
            <a:endParaRPr lang="en-US" sz="850" b="1" spc="300" dirty="0">
              <a:solidFill>
                <a:schemeClr val="bg1"/>
              </a:solidFill>
            </a:endParaRPr>
          </a:p>
        </p:txBody>
      </p:sp>
      <p:sp>
        <p:nvSpPr>
          <p:cNvPr id="59" name="TextBox 58"/>
          <p:cNvSpPr txBox="1"/>
          <p:nvPr userDrawn="1"/>
        </p:nvSpPr>
        <p:spPr>
          <a:xfrm>
            <a:off x="6978047" y="2686336"/>
            <a:ext cx="956128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1"/>
                </a:solidFill>
              </a:rPr>
              <a:t>PARTNERS</a:t>
            </a:r>
            <a:endParaRPr lang="en-US" sz="850" b="1" spc="300" dirty="0">
              <a:solidFill>
                <a:schemeClr val="bg1"/>
              </a:solidFill>
            </a:endParaRPr>
          </a:p>
        </p:txBody>
      </p:sp>
      <p:grpSp>
        <p:nvGrpSpPr>
          <p:cNvPr id="52" name="Group 51"/>
          <p:cNvGrpSpPr/>
          <p:nvPr userDrawn="1"/>
        </p:nvGrpSpPr>
        <p:grpSpPr>
          <a:xfrm>
            <a:off x="1478126" y="2365556"/>
            <a:ext cx="673718" cy="297079"/>
            <a:chOff x="1622494" y="1743691"/>
            <a:chExt cx="521804" cy="230092"/>
          </a:xfrm>
        </p:grpSpPr>
        <p:grpSp>
          <p:nvGrpSpPr>
            <p:cNvPr id="53" name="Group 52"/>
            <p:cNvGrpSpPr/>
            <p:nvPr/>
          </p:nvGrpSpPr>
          <p:grpSpPr>
            <a:xfrm>
              <a:off x="1622494" y="1743746"/>
              <a:ext cx="229327" cy="230037"/>
              <a:chOff x="9429750" y="1371600"/>
              <a:chExt cx="512763" cy="514350"/>
            </a:xfrm>
            <a:solidFill>
              <a:srgbClr val="233356"/>
            </a:solidFill>
          </p:grpSpPr>
          <p:sp>
            <p:nvSpPr>
              <p:cNvPr id="56" name="Freeform 9"/>
              <p:cNvSpPr>
                <a:spLocks/>
              </p:cNvSpPr>
              <p:nvPr/>
            </p:nvSpPr>
            <p:spPr bwMode="auto">
              <a:xfrm>
                <a:off x="9575800" y="1371600"/>
                <a:ext cx="220663" cy="304800"/>
              </a:xfrm>
              <a:custGeom>
                <a:avLst/>
                <a:gdLst>
                  <a:gd name="T0" fmla="*/ 9 w 59"/>
                  <a:gd name="T1" fmla="*/ 51 h 81"/>
                  <a:gd name="T2" fmla="*/ 17 w 59"/>
                  <a:gd name="T3" fmla="*/ 67 h 81"/>
                  <a:gd name="T4" fmla="*/ 17 w 59"/>
                  <a:gd name="T5" fmla="*/ 75 h 81"/>
                  <a:gd name="T6" fmla="*/ 29 w 59"/>
                  <a:gd name="T7" fmla="*/ 81 h 81"/>
                  <a:gd name="T8" fmla="*/ 42 w 59"/>
                  <a:gd name="T9" fmla="*/ 75 h 81"/>
                  <a:gd name="T10" fmla="*/ 42 w 59"/>
                  <a:gd name="T11" fmla="*/ 67 h 81"/>
                  <a:gd name="T12" fmla="*/ 50 w 59"/>
                  <a:gd name="T13" fmla="*/ 51 h 81"/>
                  <a:gd name="T14" fmla="*/ 54 w 59"/>
                  <a:gd name="T15" fmla="*/ 50 h 81"/>
                  <a:gd name="T16" fmla="*/ 57 w 59"/>
                  <a:gd name="T17" fmla="*/ 37 h 81"/>
                  <a:gd name="T18" fmla="*/ 54 w 59"/>
                  <a:gd name="T19" fmla="*/ 34 h 81"/>
                  <a:gd name="T20" fmla="*/ 54 w 59"/>
                  <a:gd name="T21" fmla="*/ 21 h 81"/>
                  <a:gd name="T22" fmla="*/ 44 w 59"/>
                  <a:gd name="T23" fmla="*/ 7 h 81"/>
                  <a:gd name="T24" fmla="*/ 29 w 59"/>
                  <a:gd name="T25" fmla="*/ 0 h 81"/>
                  <a:gd name="T26" fmla="*/ 5 w 59"/>
                  <a:gd name="T27" fmla="*/ 20 h 81"/>
                  <a:gd name="T28" fmla="*/ 5 w 59"/>
                  <a:gd name="T29" fmla="*/ 34 h 81"/>
                  <a:gd name="T30" fmla="*/ 2 w 59"/>
                  <a:gd name="T31" fmla="*/ 37 h 81"/>
                  <a:gd name="T32" fmla="*/ 4 w 59"/>
                  <a:gd name="T33" fmla="*/ 50 h 81"/>
                  <a:gd name="T34" fmla="*/ 9 w 59"/>
                  <a:gd name="T35" fmla="*/ 5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81">
                    <a:moveTo>
                      <a:pt x="9" y="51"/>
                    </a:moveTo>
                    <a:cubicBezTo>
                      <a:pt x="17" y="67"/>
                      <a:pt x="17" y="67"/>
                      <a:pt x="17" y="67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53" y="52"/>
                      <a:pt x="54" y="50"/>
                    </a:cubicBezTo>
                    <a:cubicBezTo>
                      <a:pt x="57" y="47"/>
                      <a:pt x="59" y="40"/>
                      <a:pt x="57" y="37"/>
                    </a:cubicBezTo>
                    <a:cubicBezTo>
                      <a:pt x="56" y="34"/>
                      <a:pt x="54" y="34"/>
                      <a:pt x="54" y="34"/>
                    </a:cubicBezTo>
                    <a:cubicBezTo>
                      <a:pt x="54" y="34"/>
                      <a:pt x="54" y="28"/>
                      <a:pt x="54" y="21"/>
                    </a:cubicBezTo>
                    <a:cubicBezTo>
                      <a:pt x="54" y="13"/>
                      <a:pt x="51" y="7"/>
                      <a:pt x="44" y="7"/>
                    </a:cubicBezTo>
                    <a:cubicBezTo>
                      <a:pt x="42" y="2"/>
                      <a:pt x="36" y="0"/>
                      <a:pt x="29" y="0"/>
                    </a:cubicBezTo>
                    <a:cubicBezTo>
                      <a:pt x="14" y="0"/>
                      <a:pt x="5" y="8"/>
                      <a:pt x="5" y="20"/>
                    </a:cubicBezTo>
                    <a:cubicBezTo>
                      <a:pt x="5" y="27"/>
                      <a:pt x="5" y="34"/>
                      <a:pt x="5" y="34"/>
                    </a:cubicBezTo>
                    <a:cubicBezTo>
                      <a:pt x="5" y="34"/>
                      <a:pt x="3" y="34"/>
                      <a:pt x="2" y="37"/>
                    </a:cubicBezTo>
                    <a:cubicBezTo>
                      <a:pt x="0" y="40"/>
                      <a:pt x="1" y="47"/>
                      <a:pt x="4" y="50"/>
                    </a:cubicBezTo>
                    <a:cubicBezTo>
                      <a:pt x="6" y="52"/>
                      <a:pt x="9" y="51"/>
                      <a:pt x="9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7" name="Freeform 10"/>
              <p:cNvSpPr>
                <a:spLocks/>
              </p:cNvSpPr>
              <p:nvPr/>
            </p:nvSpPr>
            <p:spPr bwMode="auto">
              <a:xfrm>
                <a:off x="9429750" y="1665288"/>
                <a:ext cx="512763" cy="220662"/>
              </a:xfrm>
              <a:custGeom>
                <a:avLst/>
                <a:gdLst>
                  <a:gd name="T0" fmla="*/ 88 w 137"/>
                  <a:gd name="T1" fmla="*/ 0 h 59"/>
                  <a:gd name="T2" fmla="*/ 75 w 137"/>
                  <a:gd name="T3" fmla="*/ 50 h 59"/>
                  <a:gd name="T4" fmla="*/ 75 w 137"/>
                  <a:gd name="T5" fmla="*/ 25 h 59"/>
                  <a:gd name="T6" fmla="*/ 71 w 137"/>
                  <a:gd name="T7" fmla="*/ 17 h 59"/>
                  <a:gd name="T8" fmla="*/ 75 w 137"/>
                  <a:gd name="T9" fmla="*/ 12 h 59"/>
                  <a:gd name="T10" fmla="*/ 68 w 137"/>
                  <a:gd name="T11" fmla="*/ 6 h 59"/>
                  <a:gd name="T12" fmla="*/ 62 w 137"/>
                  <a:gd name="T13" fmla="*/ 12 h 59"/>
                  <a:gd name="T14" fmla="*/ 65 w 137"/>
                  <a:gd name="T15" fmla="*/ 17 h 59"/>
                  <a:gd name="T16" fmla="*/ 62 w 137"/>
                  <a:gd name="T17" fmla="*/ 25 h 59"/>
                  <a:gd name="T18" fmla="*/ 62 w 137"/>
                  <a:gd name="T19" fmla="*/ 50 h 59"/>
                  <a:gd name="T20" fmla="*/ 49 w 137"/>
                  <a:gd name="T21" fmla="*/ 0 h 59"/>
                  <a:gd name="T22" fmla="*/ 11 w 137"/>
                  <a:gd name="T23" fmla="*/ 12 h 59"/>
                  <a:gd name="T24" fmla="*/ 0 w 137"/>
                  <a:gd name="T25" fmla="*/ 59 h 59"/>
                  <a:gd name="T26" fmla="*/ 137 w 137"/>
                  <a:gd name="T27" fmla="*/ 59 h 59"/>
                  <a:gd name="T28" fmla="*/ 125 w 137"/>
                  <a:gd name="T29" fmla="*/ 12 h 59"/>
                  <a:gd name="T30" fmla="*/ 88 w 137"/>
                  <a:gd name="T31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7" h="59">
                    <a:moveTo>
                      <a:pt x="88" y="0"/>
                    </a:moveTo>
                    <a:cubicBezTo>
                      <a:pt x="75" y="50"/>
                      <a:pt x="75" y="50"/>
                      <a:pt x="75" y="50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50"/>
                      <a:pt x="62" y="50"/>
                      <a:pt x="62" y="5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15" y="9"/>
                      <a:pt x="11" y="12"/>
                    </a:cubicBezTo>
                    <a:cubicBezTo>
                      <a:pt x="6" y="16"/>
                      <a:pt x="0" y="44"/>
                      <a:pt x="0" y="59"/>
                    </a:cubicBezTo>
                    <a:cubicBezTo>
                      <a:pt x="137" y="59"/>
                      <a:pt x="137" y="59"/>
                      <a:pt x="137" y="59"/>
                    </a:cubicBezTo>
                    <a:cubicBezTo>
                      <a:pt x="137" y="44"/>
                      <a:pt x="130" y="16"/>
                      <a:pt x="125" y="12"/>
                    </a:cubicBezTo>
                    <a:cubicBezTo>
                      <a:pt x="122" y="9"/>
                      <a:pt x="88" y="0"/>
                      <a:pt x="8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4" name="Freeform 16"/>
            <p:cNvSpPr>
              <a:spLocks noEditPoints="1"/>
            </p:cNvSpPr>
            <p:nvPr userDrawn="1"/>
          </p:nvSpPr>
          <p:spPr bwMode="auto">
            <a:xfrm>
              <a:off x="1915180" y="1743691"/>
              <a:ext cx="229118" cy="230091"/>
            </a:xfrm>
            <a:custGeom>
              <a:avLst/>
              <a:gdLst>
                <a:gd name="T0" fmla="*/ 112 w 299"/>
                <a:gd name="T1" fmla="*/ 162 h 300"/>
                <a:gd name="T2" fmla="*/ 149 w 299"/>
                <a:gd name="T3" fmla="*/ 234 h 300"/>
                <a:gd name="T4" fmla="*/ 187 w 299"/>
                <a:gd name="T5" fmla="*/ 162 h 300"/>
                <a:gd name="T6" fmla="*/ 218 w 299"/>
                <a:gd name="T7" fmla="*/ 147 h 300"/>
                <a:gd name="T8" fmla="*/ 212 w 299"/>
                <a:gd name="T9" fmla="*/ 75 h 300"/>
                <a:gd name="T10" fmla="*/ 149 w 299"/>
                <a:gd name="T11" fmla="*/ 0 h 300"/>
                <a:gd name="T12" fmla="*/ 87 w 299"/>
                <a:gd name="T13" fmla="*/ 75 h 300"/>
                <a:gd name="T14" fmla="*/ 81 w 299"/>
                <a:gd name="T15" fmla="*/ 147 h 300"/>
                <a:gd name="T16" fmla="*/ 112 w 299"/>
                <a:gd name="T17" fmla="*/ 162 h 300"/>
                <a:gd name="T18" fmla="*/ 274 w 299"/>
                <a:gd name="T19" fmla="*/ 203 h 300"/>
                <a:gd name="T20" fmla="*/ 193 w 299"/>
                <a:gd name="T21" fmla="*/ 169 h 300"/>
                <a:gd name="T22" fmla="*/ 233 w 299"/>
                <a:gd name="T23" fmla="*/ 212 h 300"/>
                <a:gd name="T24" fmla="*/ 184 w 299"/>
                <a:gd name="T25" fmla="*/ 212 h 300"/>
                <a:gd name="T26" fmla="*/ 149 w 299"/>
                <a:gd name="T27" fmla="*/ 271 h 300"/>
                <a:gd name="T28" fmla="*/ 115 w 299"/>
                <a:gd name="T29" fmla="*/ 212 h 300"/>
                <a:gd name="T30" fmla="*/ 65 w 299"/>
                <a:gd name="T31" fmla="*/ 212 h 300"/>
                <a:gd name="T32" fmla="*/ 106 w 299"/>
                <a:gd name="T33" fmla="*/ 169 h 300"/>
                <a:gd name="T34" fmla="*/ 25 w 299"/>
                <a:gd name="T35" fmla="*/ 203 h 300"/>
                <a:gd name="T36" fmla="*/ 0 w 299"/>
                <a:gd name="T37" fmla="*/ 300 h 300"/>
                <a:gd name="T38" fmla="*/ 299 w 299"/>
                <a:gd name="T39" fmla="*/ 300 h 300"/>
                <a:gd name="T40" fmla="*/ 274 w 299"/>
                <a:gd name="T41" fmla="*/ 20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" h="300">
                  <a:moveTo>
                    <a:pt x="112" y="162"/>
                  </a:moveTo>
                  <a:cubicBezTo>
                    <a:pt x="149" y="234"/>
                    <a:pt x="149" y="234"/>
                    <a:pt x="149" y="234"/>
                  </a:cubicBezTo>
                  <a:cubicBezTo>
                    <a:pt x="187" y="162"/>
                    <a:pt x="187" y="162"/>
                    <a:pt x="187" y="162"/>
                  </a:cubicBezTo>
                  <a:cubicBezTo>
                    <a:pt x="218" y="147"/>
                    <a:pt x="218" y="147"/>
                    <a:pt x="218" y="147"/>
                  </a:cubicBezTo>
                  <a:cubicBezTo>
                    <a:pt x="205" y="125"/>
                    <a:pt x="212" y="75"/>
                    <a:pt x="212" y="75"/>
                  </a:cubicBezTo>
                  <a:cubicBezTo>
                    <a:pt x="212" y="50"/>
                    <a:pt x="205" y="0"/>
                    <a:pt x="149" y="0"/>
                  </a:cubicBezTo>
                  <a:cubicBezTo>
                    <a:pt x="93" y="0"/>
                    <a:pt x="87" y="50"/>
                    <a:pt x="87" y="75"/>
                  </a:cubicBezTo>
                  <a:cubicBezTo>
                    <a:pt x="87" y="75"/>
                    <a:pt x="93" y="125"/>
                    <a:pt x="81" y="147"/>
                  </a:cubicBezTo>
                  <a:lnTo>
                    <a:pt x="112" y="162"/>
                  </a:lnTo>
                  <a:close/>
                  <a:moveTo>
                    <a:pt x="274" y="203"/>
                  </a:moveTo>
                  <a:cubicBezTo>
                    <a:pt x="268" y="198"/>
                    <a:pt x="193" y="169"/>
                    <a:pt x="193" y="169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184" y="212"/>
                    <a:pt x="184" y="212"/>
                    <a:pt x="184" y="212"/>
                  </a:cubicBezTo>
                  <a:cubicBezTo>
                    <a:pt x="149" y="271"/>
                    <a:pt x="149" y="271"/>
                    <a:pt x="149" y="271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65" y="212"/>
                    <a:pt x="65" y="212"/>
                    <a:pt x="65" y="21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1" y="198"/>
                    <a:pt x="25" y="203"/>
                  </a:cubicBezTo>
                  <a:cubicBezTo>
                    <a:pt x="14" y="211"/>
                    <a:pt x="0" y="256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56"/>
                    <a:pt x="284" y="211"/>
                    <a:pt x="274" y="203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Oval 54"/>
            <p:cNvSpPr/>
            <p:nvPr userDrawn="1"/>
          </p:nvSpPr>
          <p:spPr>
            <a:xfrm>
              <a:off x="1858095" y="1796146"/>
              <a:ext cx="45719" cy="45719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7047719" y="2366203"/>
            <a:ext cx="297622" cy="296704"/>
            <a:chOff x="7110411" y="1662906"/>
            <a:chExt cx="514350" cy="512762"/>
          </a:xfrm>
          <a:gradFill flip="none" rotWithShape="1">
            <a:gsLst>
              <a:gs pos="0">
                <a:srgbClr val="038299">
                  <a:shade val="30000"/>
                  <a:satMod val="115000"/>
                </a:srgbClr>
              </a:gs>
              <a:gs pos="50000">
                <a:srgbClr val="038299">
                  <a:shade val="67500"/>
                  <a:satMod val="115000"/>
                </a:srgbClr>
              </a:gs>
              <a:gs pos="100000">
                <a:srgbClr val="038299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65" name="Freeform 28"/>
            <p:cNvSpPr>
              <a:spLocks/>
            </p:cNvSpPr>
            <p:nvPr/>
          </p:nvSpPr>
          <p:spPr bwMode="auto">
            <a:xfrm>
              <a:off x="7258047" y="1662906"/>
              <a:ext cx="220663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6" name="Freeform 29"/>
            <p:cNvSpPr>
              <a:spLocks/>
            </p:cNvSpPr>
            <p:nvPr/>
          </p:nvSpPr>
          <p:spPr bwMode="auto">
            <a:xfrm>
              <a:off x="7110411" y="1958181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3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3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7518323" y="2364970"/>
            <a:ext cx="297622" cy="297622"/>
            <a:chOff x="7675919" y="2269331"/>
            <a:chExt cx="514350" cy="514349"/>
          </a:xfrm>
          <a:gradFill flip="none" rotWithShape="1">
            <a:gsLst>
              <a:gs pos="0">
                <a:srgbClr val="038299">
                  <a:shade val="30000"/>
                  <a:satMod val="115000"/>
                </a:srgbClr>
              </a:gs>
              <a:gs pos="50000">
                <a:srgbClr val="038299">
                  <a:shade val="67500"/>
                  <a:satMod val="115000"/>
                </a:srgbClr>
              </a:gs>
              <a:gs pos="100000">
                <a:srgbClr val="038299">
                  <a:shade val="100000"/>
                  <a:satMod val="115000"/>
                </a:srgbClr>
              </a:gs>
            </a:gsLst>
            <a:lin ang="16200000" scaled="1"/>
            <a:tileRect/>
          </a:gradFill>
        </p:grpSpPr>
        <p:sp>
          <p:nvSpPr>
            <p:cNvPr id="63" name="Freeform 30"/>
            <p:cNvSpPr>
              <a:spLocks/>
            </p:cNvSpPr>
            <p:nvPr/>
          </p:nvSpPr>
          <p:spPr bwMode="auto">
            <a:xfrm>
              <a:off x="7821968" y="2269331"/>
              <a:ext cx="222249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4" name="Freeform 31"/>
            <p:cNvSpPr>
              <a:spLocks/>
            </p:cNvSpPr>
            <p:nvPr/>
          </p:nvSpPr>
          <p:spPr bwMode="auto">
            <a:xfrm>
              <a:off x="7675919" y="2566193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4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4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62" name="Straight Arrow Connector 61"/>
          <p:cNvCxnSpPr/>
          <p:nvPr userDrawn="1"/>
        </p:nvCxnSpPr>
        <p:spPr>
          <a:xfrm>
            <a:off x="7300057" y="2487237"/>
            <a:ext cx="264372" cy="0"/>
          </a:xfrm>
          <a:prstGeom prst="straightConnector1">
            <a:avLst/>
          </a:prstGeom>
          <a:noFill/>
          <a:ln w="22225">
            <a:solidFill>
              <a:schemeClr val="bg1">
                <a:lumMod val="75000"/>
              </a:schemeClr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67" name="Freeform 66"/>
          <p:cNvSpPr/>
          <p:nvPr userDrawn="1"/>
        </p:nvSpPr>
        <p:spPr>
          <a:xfrm>
            <a:off x="230241" y="2991042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68" name="Freeform 67"/>
          <p:cNvSpPr/>
          <p:nvPr userDrawn="1"/>
        </p:nvSpPr>
        <p:spPr>
          <a:xfrm rot="10800000">
            <a:off x="8639928" y="5583237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9" name="Round Same Side Corner Rectangle 88"/>
          <p:cNvSpPr/>
          <p:nvPr userDrawn="1"/>
        </p:nvSpPr>
        <p:spPr>
          <a:xfrm rot="10800000">
            <a:off x="437358" y="5806473"/>
            <a:ext cx="8263730" cy="487171"/>
          </a:xfrm>
          <a:prstGeom prst="round2SameRect">
            <a:avLst>
              <a:gd name="adj1" fmla="val 35010"/>
              <a:gd name="adj2" fmla="val 0"/>
            </a:avLst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69" name="Left Bracket 6"/>
          <p:cNvSpPr/>
          <p:nvPr userDrawn="1"/>
        </p:nvSpPr>
        <p:spPr>
          <a:xfrm rot="5400000">
            <a:off x="4523436" y="-1195439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Left Bracket 6"/>
          <p:cNvSpPr/>
          <p:nvPr userDrawn="1"/>
        </p:nvSpPr>
        <p:spPr>
          <a:xfrm rot="16200000">
            <a:off x="4451991" y="1407716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tx1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546576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AG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ound Diagonal Corner Rectangle 108"/>
          <p:cNvSpPr/>
          <p:nvPr userDrawn="1"/>
        </p:nvSpPr>
        <p:spPr>
          <a:xfrm>
            <a:off x="508946" y="1784870"/>
            <a:ext cx="8215953" cy="2123089"/>
          </a:xfrm>
          <a:prstGeom prst="round2DiagRect">
            <a:avLst>
              <a:gd name="adj1" fmla="val 19142"/>
              <a:gd name="adj2" fmla="val 0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8" name="Rectangle 87"/>
          <p:cNvSpPr/>
          <p:nvPr userDrawn="1"/>
        </p:nvSpPr>
        <p:spPr>
          <a:xfrm>
            <a:off x="285750" y="2941046"/>
            <a:ext cx="8585078" cy="131630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50" name="Rectangle 49"/>
          <p:cNvSpPr/>
          <p:nvPr userDrawn="1"/>
        </p:nvSpPr>
        <p:spPr>
          <a:xfrm>
            <a:off x="116682" y="1868085"/>
            <a:ext cx="166688" cy="4532715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576" y="3037115"/>
            <a:ext cx="8575675" cy="2768565"/>
          </a:xfrm>
          <a:prstGeom prst="rect">
            <a:avLst/>
          </a:prstGeom>
        </p:spPr>
      </p:pic>
      <p:sp>
        <p:nvSpPr>
          <p:cNvPr id="35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36" name="TextBox 35"/>
          <p:cNvSpPr txBox="1"/>
          <p:nvPr userDrawn="1"/>
        </p:nvSpPr>
        <p:spPr>
          <a:xfrm>
            <a:off x="3237690" y="2550849"/>
            <a:ext cx="2795588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2100" b="1" spc="300" dirty="0" smtClean="0">
                <a:solidFill>
                  <a:schemeClr val="bg2">
                    <a:lumMod val="50000"/>
                  </a:schemeClr>
                </a:solidFill>
              </a:rPr>
              <a:t>CUSTOMERS</a:t>
            </a:r>
            <a:endParaRPr lang="en-US" sz="210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37" name="Group 36"/>
          <p:cNvGrpSpPr/>
          <p:nvPr userDrawn="1"/>
        </p:nvGrpSpPr>
        <p:grpSpPr>
          <a:xfrm>
            <a:off x="4037962" y="2022426"/>
            <a:ext cx="1179000" cy="519826"/>
            <a:chOff x="3294810" y="2009775"/>
            <a:chExt cx="2552793" cy="1125538"/>
          </a:xfrm>
        </p:grpSpPr>
        <p:sp>
          <p:nvSpPr>
            <p:cNvPr id="38" name="Freeform 6"/>
            <p:cNvSpPr>
              <a:spLocks noEditPoints="1"/>
            </p:cNvSpPr>
            <p:nvPr userDrawn="1"/>
          </p:nvSpPr>
          <p:spPr bwMode="auto">
            <a:xfrm>
              <a:off x="4005263" y="2009775"/>
              <a:ext cx="1120775" cy="1125538"/>
            </a:xfrm>
            <a:custGeom>
              <a:avLst/>
              <a:gdLst>
                <a:gd name="T0" fmla="*/ 105 w 299"/>
                <a:gd name="T1" fmla="*/ 113 h 300"/>
                <a:gd name="T2" fmla="*/ 112 w 299"/>
                <a:gd name="T3" fmla="*/ 144 h 300"/>
                <a:gd name="T4" fmla="*/ 112 w 299"/>
                <a:gd name="T5" fmla="*/ 156 h 300"/>
                <a:gd name="T6" fmla="*/ 150 w 299"/>
                <a:gd name="T7" fmla="*/ 181 h 300"/>
                <a:gd name="T8" fmla="*/ 187 w 299"/>
                <a:gd name="T9" fmla="*/ 156 h 300"/>
                <a:gd name="T10" fmla="*/ 187 w 299"/>
                <a:gd name="T11" fmla="*/ 144 h 300"/>
                <a:gd name="T12" fmla="*/ 195 w 299"/>
                <a:gd name="T13" fmla="*/ 113 h 300"/>
                <a:gd name="T14" fmla="*/ 204 w 299"/>
                <a:gd name="T15" fmla="*/ 110 h 300"/>
                <a:gd name="T16" fmla="*/ 210 w 299"/>
                <a:gd name="T17" fmla="*/ 80 h 300"/>
                <a:gd name="T18" fmla="*/ 206 w 299"/>
                <a:gd name="T19" fmla="*/ 75 h 300"/>
                <a:gd name="T20" fmla="*/ 206 w 299"/>
                <a:gd name="T21" fmla="*/ 46 h 300"/>
                <a:gd name="T22" fmla="*/ 183 w 299"/>
                <a:gd name="T23" fmla="*/ 14 h 300"/>
                <a:gd name="T24" fmla="*/ 150 w 299"/>
                <a:gd name="T25" fmla="*/ 0 h 300"/>
                <a:gd name="T26" fmla="*/ 94 w 299"/>
                <a:gd name="T27" fmla="*/ 44 h 300"/>
                <a:gd name="T28" fmla="*/ 94 w 299"/>
                <a:gd name="T29" fmla="*/ 75 h 300"/>
                <a:gd name="T30" fmla="*/ 89 w 299"/>
                <a:gd name="T31" fmla="*/ 80 h 300"/>
                <a:gd name="T32" fmla="*/ 96 w 299"/>
                <a:gd name="T33" fmla="*/ 110 h 300"/>
                <a:gd name="T34" fmla="*/ 105 w 299"/>
                <a:gd name="T35" fmla="*/ 113 h 300"/>
                <a:gd name="T36" fmla="*/ 274 w 299"/>
                <a:gd name="T37" fmla="*/ 197 h 300"/>
                <a:gd name="T38" fmla="*/ 193 w 299"/>
                <a:gd name="T39" fmla="*/ 169 h 300"/>
                <a:gd name="T40" fmla="*/ 162 w 299"/>
                <a:gd name="T41" fmla="*/ 265 h 300"/>
                <a:gd name="T42" fmla="*/ 162 w 299"/>
                <a:gd name="T43" fmla="*/ 222 h 300"/>
                <a:gd name="T44" fmla="*/ 152 w 299"/>
                <a:gd name="T45" fmla="*/ 206 h 300"/>
                <a:gd name="T46" fmla="*/ 162 w 299"/>
                <a:gd name="T47" fmla="*/ 197 h 300"/>
                <a:gd name="T48" fmla="*/ 150 w 299"/>
                <a:gd name="T49" fmla="*/ 184 h 300"/>
                <a:gd name="T50" fmla="*/ 137 w 299"/>
                <a:gd name="T51" fmla="*/ 197 h 300"/>
                <a:gd name="T52" fmla="*/ 147 w 299"/>
                <a:gd name="T53" fmla="*/ 206 h 300"/>
                <a:gd name="T54" fmla="*/ 137 w 299"/>
                <a:gd name="T55" fmla="*/ 222 h 300"/>
                <a:gd name="T56" fmla="*/ 137 w 299"/>
                <a:gd name="T57" fmla="*/ 265 h 300"/>
                <a:gd name="T58" fmla="*/ 106 w 299"/>
                <a:gd name="T59" fmla="*/ 169 h 300"/>
                <a:gd name="T60" fmla="*/ 25 w 299"/>
                <a:gd name="T61" fmla="*/ 197 h 300"/>
                <a:gd name="T62" fmla="*/ 0 w 299"/>
                <a:gd name="T63" fmla="*/ 300 h 300"/>
                <a:gd name="T64" fmla="*/ 299 w 299"/>
                <a:gd name="T65" fmla="*/ 300 h 300"/>
                <a:gd name="T66" fmla="*/ 274 w 299"/>
                <a:gd name="T67" fmla="*/ 1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9" h="300">
                  <a:moveTo>
                    <a:pt x="105" y="113"/>
                  </a:moveTo>
                  <a:cubicBezTo>
                    <a:pt x="112" y="144"/>
                    <a:pt x="112" y="144"/>
                    <a:pt x="112" y="144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95" y="113"/>
                    <a:pt x="195" y="113"/>
                    <a:pt x="195" y="113"/>
                  </a:cubicBezTo>
                  <a:cubicBezTo>
                    <a:pt x="195" y="113"/>
                    <a:pt x="200" y="113"/>
                    <a:pt x="204" y="110"/>
                  </a:cubicBezTo>
                  <a:cubicBezTo>
                    <a:pt x="210" y="104"/>
                    <a:pt x="215" y="88"/>
                    <a:pt x="210" y="80"/>
                  </a:cubicBezTo>
                  <a:cubicBezTo>
                    <a:pt x="207" y="74"/>
                    <a:pt x="206" y="75"/>
                    <a:pt x="206" y="75"/>
                  </a:cubicBezTo>
                  <a:cubicBezTo>
                    <a:pt x="206" y="75"/>
                    <a:pt x="206" y="62"/>
                    <a:pt x="206" y="46"/>
                  </a:cubicBezTo>
                  <a:cubicBezTo>
                    <a:pt x="206" y="29"/>
                    <a:pt x="198" y="14"/>
                    <a:pt x="183" y="14"/>
                  </a:cubicBezTo>
                  <a:cubicBezTo>
                    <a:pt x="178" y="4"/>
                    <a:pt x="165" y="0"/>
                    <a:pt x="150" y="0"/>
                  </a:cubicBezTo>
                  <a:cubicBezTo>
                    <a:pt x="116" y="0"/>
                    <a:pt x="94" y="19"/>
                    <a:pt x="94" y="44"/>
                  </a:cubicBezTo>
                  <a:cubicBezTo>
                    <a:pt x="94" y="60"/>
                    <a:pt x="94" y="75"/>
                    <a:pt x="94" y="75"/>
                  </a:cubicBezTo>
                  <a:cubicBezTo>
                    <a:pt x="94" y="75"/>
                    <a:pt x="93" y="74"/>
                    <a:pt x="89" y="80"/>
                  </a:cubicBezTo>
                  <a:cubicBezTo>
                    <a:pt x="85" y="88"/>
                    <a:pt x="89" y="104"/>
                    <a:pt x="96" y="110"/>
                  </a:cubicBezTo>
                  <a:cubicBezTo>
                    <a:pt x="100" y="113"/>
                    <a:pt x="105" y="113"/>
                    <a:pt x="105" y="113"/>
                  </a:cubicBezTo>
                  <a:close/>
                  <a:moveTo>
                    <a:pt x="274" y="197"/>
                  </a:moveTo>
                  <a:cubicBezTo>
                    <a:pt x="267" y="191"/>
                    <a:pt x="193" y="169"/>
                    <a:pt x="193" y="169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37" y="197"/>
                    <a:pt x="137" y="197"/>
                    <a:pt x="137" y="197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37" y="222"/>
                    <a:pt x="137" y="222"/>
                    <a:pt x="137" y="22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3" y="191"/>
                    <a:pt x="25" y="197"/>
                  </a:cubicBezTo>
                  <a:cubicBezTo>
                    <a:pt x="15" y="205"/>
                    <a:pt x="0" y="268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68"/>
                    <a:pt x="285" y="205"/>
                    <a:pt x="274" y="1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39" name="Group 38"/>
            <p:cNvGrpSpPr/>
            <p:nvPr userDrawn="1"/>
          </p:nvGrpSpPr>
          <p:grpSpPr>
            <a:xfrm>
              <a:off x="3294810" y="2171700"/>
              <a:ext cx="2552793" cy="963613"/>
              <a:chOff x="3294810" y="2171700"/>
              <a:chExt cx="2552793" cy="963613"/>
            </a:xfrm>
            <a:solidFill>
              <a:schemeClr val="bg1">
                <a:lumMod val="65000"/>
              </a:schemeClr>
            </a:solidFill>
          </p:grpSpPr>
          <p:sp>
            <p:nvSpPr>
              <p:cNvPr id="40" name="Freeform 7"/>
              <p:cNvSpPr>
                <a:spLocks/>
              </p:cNvSpPr>
              <p:nvPr userDrawn="1"/>
            </p:nvSpPr>
            <p:spPr bwMode="auto">
              <a:xfrm>
                <a:off x="3294810" y="2714625"/>
                <a:ext cx="693739" cy="420688"/>
              </a:xfrm>
              <a:custGeom>
                <a:avLst/>
                <a:gdLst>
                  <a:gd name="T0" fmla="*/ 165 w 185"/>
                  <a:gd name="T1" fmla="*/ 0 h 112"/>
                  <a:gd name="T2" fmla="*/ 138 w 185"/>
                  <a:gd name="T3" fmla="*/ 82 h 112"/>
                  <a:gd name="T4" fmla="*/ 138 w 185"/>
                  <a:gd name="T5" fmla="*/ 45 h 112"/>
                  <a:gd name="T6" fmla="*/ 130 w 185"/>
                  <a:gd name="T7" fmla="*/ 32 h 112"/>
                  <a:gd name="T8" fmla="*/ 138 w 185"/>
                  <a:gd name="T9" fmla="*/ 24 h 112"/>
                  <a:gd name="T10" fmla="*/ 127 w 185"/>
                  <a:gd name="T11" fmla="*/ 13 h 112"/>
                  <a:gd name="T12" fmla="*/ 117 w 185"/>
                  <a:gd name="T13" fmla="*/ 24 h 112"/>
                  <a:gd name="T14" fmla="*/ 125 w 185"/>
                  <a:gd name="T15" fmla="*/ 32 h 112"/>
                  <a:gd name="T16" fmla="*/ 117 w 185"/>
                  <a:gd name="T17" fmla="*/ 45 h 112"/>
                  <a:gd name="T18" fmla="*/ 117 w 185"/>
                  <a:gd name="T19" fmla="*/ 82 h 112"/>
                  <a:gd name="T20" fmla="*/ 90 w 185"/>
                  <a:gd name="T21" fmla="*/ 0 h 112"/>
                  <a:gd name="T22" fmla="*/ 21 w 185"/>
                  <a:gd name="T23" fmla="*/ 24 h 112"/>
                  <a:gd name="T24" fmla="*/ 0 w 185"/>
                  <a:gd name="T25" fmla="*/ 112 h 112"/>
                  <a:gd name="T26" fmla="*/ 161 w 185"/>
                  <a:gd name="T27" fmla="*/ 112 h 112"/>
                  <a:gd name="T28" fmla="*/ 185 w 185"/>
                  <a:gd name="T29" fmla="*/ 6 h 112"/>
                  <a:gd name="T30" fmla="*/ 165 w 185"/>
                  <a:gd name="T3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5" h="112">
                    <a:moveTo>
                      <a:pt x="165" y="0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8" y="45"/>
                      <a:pt x="138" y="45"/>
                      <a:pt x="138" y="45"/>
                    </a:cubicBezTo>
                    <a:cubicBezTo>
                      <a:pt x="130" y="32"/>
                      <a:pt x="130" y="32"/>
                      <a:pt x="130" y="32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27" y="13"/>
                      <a:pt x="127" y="13"/>
                      <a:pt x="127" y="13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27" y="19"/>
                      <a:pt x="21" y="24"/>
                    </a:cubicBezTo>
                    <a:cubicBezTo>
                      <a:pt x="12" y="31"/>
                      <a:pt x="0" y="85"/>
                      <a:pt x="0" y="112"/>
                    </a:cubicBezTo>
                    <a:cubicBezTo>
                      <a:pt x="161" y="112"/>
                      <a:pt x="161" y="112"/>
                      <a:pt x="161" y="112"/>
                    </a:cubicBezTo>
                    <a:cubicBezTo>
                      <a:pt x="162" y="88"/>
                      <a:pt x="171" y="32"/>
                      <a:pt x="185" y="6"/>
                    </a:cubicBezTo>
                    <a:cubicBezTo>
                      <a:pt x="174" y="3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8"/>
              <p:cNvSpPr>
                <a:spLocks/>
              </p:cNvSpPr>
              <p:nvPr userDrawn="1"/>
            </p:nvSpPr>
            <p:spPr bwMode="auto">
              <a:xfrm>
                <a:off x="3564684" y="2174876"/>
                <a:ext cx="415926" cy="577851"/>
              </a:xfrm>
              <a:custGeom>
                <a:avLst/>
                <a:gdLst>
                  <a:gd name="T0" fmla="*/ 17 w 111"/>
                  <a:gd name="T1" fmla="*/ 96 h 154"/>
                  <a:gd name="T2" fmla="*/ 24 w 111"/>
                  <a:gd name="T3" fmla="*/ 123 h 154"/>
                  <a:gd name="T4" fmla="*/ 24 w 111"/>
                  <a:gd name="T5" fmla="*/ 133 h 154"/>
                  <a:gd name="T6" fmla="*/ 55 w 111"/>
                  <a:gd name="T7" fmla="*/ 154 h 154"/>
                  <a:gd name="T8" fmla="*/ 87 w 111"/>
                  <a:gd name="T9" fmla="*/ 133 h 154"/>
                  <a:gd name="T10" fmla="*/ 87 w 111"/>
                  <a:gd name="T11" fmla="*/ 123 h 154"/>
                  <a:gd name="T12" fmla="*/ 94 w 111"/>
                  <a:gd name="T13" fmla="*/ 96 h 154"/>
                  <a:gd name="T14" fmla="*/ 101 w 111"/>
                  <a:gd name="T15" fmla="*/ 94 h 154"/>
                  <a:gd name="T16" fmla="*/ 107 w 111"/>
                  <a:gd name="T17" fmla="*/ 68 h 154"/>
                  <a:gd name="T18" fmla="*/ 103 w 111"/>
                  <a:gd name="T19" fmla="*/ 64 h 154"/>
                  <a:gd name="T20" fmla="*/ 103 w 111"/>
                  <a:gd name="T21" fmla="*/ 40 h 154"/>
                  <a:gd name="T22" fmla="*/ 84 w 111"/>
                  <a:gd name="T23" fmla="*/ 12 h 154"/>
                  <a:gd name="T24" fmla="*/ 55 w 111"/>
                  <a:gd name="T25" fmla="*/ 0 h 154"/>
                  <a:gd name="T26" fmla="*/ 8 w 111"/>
                  <a:gd name="T27" fmla="*/ 38 h 154"/>
                  <a:gd name="T28" fmla="*/ 8 w 111"/>
                  <a:gd name="T29" fmla="*/ 64 h 154"/>
                  <a:gd name="T30" fmla="*/ 4 w 111"/>
                  <a:gd name="T31" fmla="*/ 68 h 154"/>
                  <a:gd name="T32" fmla="*/ 10 w 111"/>
                  <a:gd name="T33" fmla="*/ 94 h 154"/>
                  <a:gd name="T34" fmla="*/ 17 w 111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1" h="154">
                    <a:moveTo>
                      <a:pt x="17" y="96"/>
                    </a:moveTo>
                    <a:cubicBezTo>
                      <a:pt x="24" y="123"/>
                      <a:pt x="24" y="123"/>
                      <a:pt x="24" y="123"/>
                    </a:cubicBezTo>
                    <a:cubicBezTo>
                      <a:pt x="24" y="133"/>
                      <a:pt x="24" y="133"/>
                      <a:pt x="24" y="133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87" y="133"/>
                      <a:pt x="87" y="133"/>
                      <a:pt x="87" y="13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94" y="96"/>
                      <a:pt x="94" y="96"/>
                      <a:pt x="94" y="96"/>
                    </a:cubicBezTo>
                    <a:cubicBezTo>
                      <a:pt x="94" y="96"/>
                      <a:pt x="98" y="97"/>
                      <a:pt x="101" y="94"/>
                    </a:cubicBezTo>
                    <a:cubicBezTo>
                      <a:pt x="107" y="88"/>
                      <a:pt x="111" y="75"/>
                      <a:pt x="107" y="68"/>
                    </a:cubicBezTo>
                    <a:cubicBezTo>
                      <a:pt x="104" y="63"/>
                      <a:pt x="103" y="64"/>
                      <a:pt x="103" y="64"/>
                    </a:cubicBezTo>
                    <a:cubicBezTo>
                      <a:pt x="103" y="64"/>
                      <a:pt x="103" y="53"/>
                      <a:pt x="103" y="40"/>
                    </a:cubicBezTo>
                    <a:cubicBezTo>
                      <a:pt x="103" y="24"/>
                      <a:pt x="97" y="12"/>
                      <a:pt x="84" y="12"/>
                    </a:cubicBezTo>
                    <a:cubicBezTo>
                      <a:pt x="79" y="3"/>
                      <a:pt x="69" y="0"/>
                      <a:pt x="55" y="0"/>
                    </a:cubicBezTo>
                    <a:cubicBezTo>
                      <a:pt x="27" y="0"/>
                      <a:pt x="8" y="16"/>
                      <a:pt x="8" y="38"/>
                    </a:cubicBezTo>
                    <a:cubicBezTo>
                      <a:pt x="8" y="51"/>
                      <a:pt x="8" y="64"/>
                      <a:pt x="8" y="64"/>
                    </a:cubicBezTo>
                    <a:cubicBezTo>
                      <a:pt x="8" y="64"/>
                      <a:pt x="7" y="63"/>
                      <a:pt x="4" y="68"/>
                    </a:cubicBezTo>
                    <a:cubicBezTo>
                      <a:pt x="0" y="75"/>
                      <a:pt x="4" y="88"/>
                      <a:pt x="10" y="94"/>
                    </a:cubicBezTo>
                    <a:cubicBezTo>
                      <a:pt x="13" y="97"/>
                      <a:pt x="17" y="96"/>
                      <a:pt x="17" y="96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0"/>
              <p:cNvSpPr>
                <a:spLocks/>
              </p:cNvSpPr>
              <p:nvPr userDrawn="1"/>
            </p:nvSpPr>
            <p:spPr bwMode="auto">
              <a:xfrm>
                <a:off x="5145929" y="2171700"/>
                <a:ext cx="442914" cy="749301"/>
              </a:xfrm>
              <a:custGeom>
                <a:avLst/>
                <a:gdLst>
                  <a:gd name="T0" fmla="*/ 27 w 118"/>
                  <a:gd name="T1" fmla="*/ 139 h 200"/>
                  <a:gd name="T2" fmla="*/ 59 w 118"/>
                  <a:gd name="T3" fmla="*/ 200 h 200"/>
                  <a:gd name="T4" fmla="*/ 91 w 118"/>
                  <a:gd name="T5" fmla="*/ 139 h 200"/>
                  <a:gd name="T6" fmla="*/ 118 w 118"/>
                  <a:gd name="T7" fmla="*/ 126 h 200"/>
                  <a:gd name="T8" fmla="*/ 112 w 118"/>
                  <a:gd name="T9" fmla="*/ 64 h 200"/>
                  <a:gd name="T10" fmla="*/ 59 w 118"/>
                  <a:gd name="T11" fmla="*/ 0 h 200"/>
                  <a:gd name="T12" fmla="*/ 5 w 118"/>
                  <a:gd name="T13" fmla="*/ 64 h 200"/>
                  <a:gd name="T14" fmla="*/ 0 w 118"/>
                  <a:gd name="T15" fmla="*/ 126 h 200"/>
                  <a:gd name="T16" fmla="*/ 27 w 118"/>
                  <a:gd name="T17" fmla="*/ 13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200">
                    <a:moveTo>
                      <a:pt x="27" y="139"/>
                    </a:moveTo>
                    <a:cubicBezTo>
                      <a:pt x="59" y="200"/>
                      <a:pt x="59" y="200"/>
                      <a:pt x="59" y="200"/>
                    </a:cubicBezTo>
                    <a:cubicBezTo>
                      <a:pt x="91" y="139"/>
                      <a:pt x="91" y="139"/>
                      <a:pt x="91" y="139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07" y="107"/>
                      <a:pt x="112" y="64"/>
                      <a:pt x="112" y="64"/>
                    </a:cubicBezTo>
                    <a:cubicBezTo>
                      <a:pt x="112" y="43"/>
                      <a:pt x="107" y="0"/>
                      <a:pt x="59" y="0"/>
                    </a:cubicBezTo>
                    <a:cubicBezTo>
                      <a:pt x="11" y="0"/>
                      <a:pt x="5" y="43"/>
                      <a:pt x="5" y="64"/>
                    </a:cubicBezTo>
                    <a:cubicBezTo>
                      <a:pt x="5" y="64"/>
                      <a:pt x="11" y="107"/>
                      <a:pt x="0" y="126"/>
                    </a:cubicBezTo>
                    <a:lnTo>
                      <a:pt x="27" y="139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1"/>
              <p:cNvSpPr>
                <a:spLocks/>
              </p:cNvSpPr>
              <p:nvPr userDrawn="1"/>
            </p:nvSpPr>
            <p:spPr bwMode="auto">
              <a:xfrm>
                <a:off x="5187204" y="2711449"/>
                <a:ext cx="660399" cy="423864"/>
              </a:xfrm>
              <a:custGeom>
                <a:avLst/>
                <a:gdLst>
                  <a:gd name="T0" fmla="*/ 176 w 176"/>
                  <a:gd name="T1" fmla="*/ 113 h 113"/>
                  <a:gd name="T2" fmla="*/ 155 w 176"/>
                  <a:gd name="T3" fmla="*/ 30 h 113"/>
                  <a:gd name="T4" fmla="*/ 85 w 176"/>
                  <a:gd name="T5" fmla="*/ 0 h 113"/>
                  <a:gd name="T6" fmla="*/ 120 w 176"/>
                  <a:gd name="T7" fmla="*/ 38 h 113"/>
                  <a:gd name="T8" fmla="*/ 77 w 176"/>
                  <a:gd name="T9" fmla="*/ 38 h 113"/>
                  <a:gd name="T10" fmla="*/ 48 w 176"/>
                  <a:gd name="T11" fmla="*/ 88 h 113"/>
                  <a:gd name="T12" fmla="*/ 18 w 176"/>
                  <a:gd name="T13" fmla="*/ 38 h 113"/>
                  <a:gd name="T14" fmla="*/ 0 w 176"/>
                  <a:gd name="T15" fmla="*/ 38 h 113"/>
                  <a:gd name="T16" fmla="*/ 12 w 176"/>
                  <a:gd name="T17" fmla="*/ 113 h 113"/>
                  <a:gd name="T18" fmla="*/ 176 w 176"/>
                  <a:gd name="T1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13">
                    <a:moveTo>
                      <a:pt x="176" y="113"/>
                    </a:moveTo>
                    <a:cubicBezTo>
                      <a:pt x="176" y="75"/>
                      <a:pt x="164" y="36"/>
                      <a:pt x="155" y="30"/>
                    </a:cubicBezTo>
                    <a:cubicBezTo>
                      <a:pt x="150" y="26"/>
                      <a:pt x="85" y="0"/>
                      <a:pt x="85" y="0"/>
                    </a:cubicBezTo>
                    <a:cubicBezTo>
                      <a:pt x="120" y="38"/>
                      <a:pt x="120" y="38"/>
                      <a:pt x="120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64"/>
                      <a:pt x="12" y="96"/>
                      <a:pt x="12" y="113"/>
                    </a:cubicBezTo>
                    <a:lnTo>
                      <a:pt x="176" y="113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44" name="TextBox 43"/>
          <p:cNvSpPr txBox="1"/>
          <p:nvPr userDrawn="1"/>
        </p:nvSpPr>
        <p:spPr>
          <a:xfrm>
            <a:off x="1365742" y="2686790"/>
            <a:ext cx="972852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EMPLOYEES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45" name="TextBox 44"/>
          <p:cNvSpPr txBox="1"/>
          <p:nvPr userDrawn="1"/>
        </p:nvSpPr>
        <p:spPr>
          <a:xfrm>
            <a:off x="6978047" y="2686336"/>
            <a:ext cx="956128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PARTNERS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46" name="Group 45"/>
          <p:cNvGrpSpPr/>
          <p:nvPr userDrawn="1"/>
        </p:nvGrpSpPr>
        <p:grpSpPr>
          <a:xfrm>
            <a:off x="1478126" y="2365556"/>
            <a:ext cx="673718" cy="297079"/>
            <a:chOff x="1622494" y="1743691"/>
            <a:chExt cx="521804" cy="230092"/>
          </a:xfrm>
          <a:solidFill>
            <a:schemeClr val="tx1"/>
          </a:solidFill>
        </p:grpSpPr>
        <p:grpSp>
          <p:nvGrpSpPr>
            <p:cNvPr id="47" name="Group 46"/>
            <p:cNvGrpSpPr/>
            <p:nvPr/>
          </p:nvGrpSpPr>
          <p:grpSpPr>
            <a:xfrm>
              <a:off x="1622494" y="1743746"/>
              <a:ext cx="229327" cy="230037"/>
              <a:chOff x="9429750" y="1371600"/>
              <a:chExt cx="512763" cy="514350"/>
            </a:xfrm>
            <a:grpFill/>
          </p:grpSpPr>
          <p:sp>
            <p:nvSpPr>
              <p:cNvPr id="51" name="Freeform 9"/>
              <p:cNvSpPr>
                <a:spLocks/>
              </p:cNvSpPr>
              <p:nvPr/>
            </p:nvSpPr>
            <p:spPr bwMode="auto">
              <a:xfrm>
                <a:off x="9575800" y="1371600"/>
                <a:ext cx="220663" cy="304800"/>
              </a:xfrm>
              <a:custGeom>
                <a:avLst/>
                <a:gdLst>
                  <a:gd name="T0" fmla="*/ 9 w 59"/>
                  <a:gd name="T1" fmla="*/ 51 h 81"/>
                  <a:gd name="T2" fmla="*/ 17 w 59"/>
                  <a:gd name="T3" fmla="*/ 67 h 81"/>
                  <a:gd name="T4" fmla="*/ 17 w 59"/>
                  <a:gd name="T5" fmla="*/ 75 h 81"/>
                  <a:gd name="T6" fmla="*/ 29 w 59"/>
                  <a:gd name="T7" fmla="*/ 81 h 81"/>
                  <a:gd name="T8" fmla="*/ 42 w 59"/>
                  <a:gd name="T9" fmla="*/ 75 h 81"/>
                  <a:gd name="T10" fmla="*/ 42 w 59"/>
                  <a:gd name="T11" fmla="*/ 67 h 81"/>
                  <a:gd name="T12" fmla="*/ 50 w 59"/>
                  <a:gd name="T13" fmla="*/ 51 h 81"/>
                  <a:gd name="T14" fmla="*/ 54 w 59"/>
                  <a:gd name="T15" fmla="*/ 50 h 81"/>
                  <a:gd name="T16" fmla="*/ 57 w 59"/>
                  <a:gd name="T17" fmla="*/ 37 h 81"/>
                  <a:gd name="T18" fmla="*/ 54 w 59"/>
                  <a:gd name="T19" fmla="*/ 34 h 81"/>
                  <a:gd name="T20" fmla="*/ 54 w 59"/>
                  <a:gd name="T21" fmla="*/ 21 h 81"/>
                  <a:gd name="T22" fmla="*/ 44 w 59"/>
                  <a:gd name="T23" fmla="*/ 7 h 81"/>
                  <a:gd name="T24" fmla="*/ 29 w 59"/>
                  <a:gd name="T25" fmla="*/ 0 h 81"/>
                  <a:gd name="T26" fmla="*/ 5 w 59"/>
                  <a:gd name="T27" fmla="*/ 20 h 81"/>
                  <a:gd name="T28" fmla="*/ 5 w 59"/>
                  <a:gd name="T29" fmla="*/ 34 h 81"/>
                  <a:gd name="T30" fmla="*/ 2 w 59"/>
                  <a:gd name="T31" fmla="*/ 37 h 81"/>
                  <a:gd name="T32" fmla="*/ 4 w 59"/>
                  <a:gd name="T33" fmla="*/ 50 h 81"/>
                  <a:gd name="T34" fmla="*/ 9 w 59"/>
                  <a:gd name="T35" fmla="*/ 5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81">
                    <a:moveTo>
                      <a:pt x="9" y="51"/>
                    </a:moveTo>
                    <a:cubicBezTo>
                      <a:pt x="17" y="67"/>
                      <a:pt x="17" y="67"/>
                      <a:pt x="17" y="67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53" y="52"/>
                      <a:pt x="54" y="50"/>
                    </a:cubicBezTo>
                    <a:cubicBezTo>
                      <a:pt x="57" y="47"/>
                      <a:pt x="59" y="40"/>
                      <a:pt x="57" y="37"/>
                    </a:cubicBezTo>
                    <a:cubicBezTo>
                      <a:pt x="56" y="34"/>
                      <a:pt x="54" y="34"/>
                      <a:pt x="54" y="34"/>
                    </a:cubicBezTo>
                    <a:cubicBezTo>
                      <a:pt x="54" y="34"/>
                      <a:pt x="54" y="28"/>
                      <a:pt x="54" y="21"/>
                    </a:cubicBezTo>
                    <a:cubicBezTo>
                      <a:pt x="54" y="13"/>
                      <a:pt x="51" y="7"/>
                      <a:pt x="44" y="7"/>
                    </a:cubicBezTo>
                    <a:cubicBezTo>
                      <a:pt x="42" y="2"/>
                      <a:pt x="36" y="0"/>
                      <a:pt x="29" y="0"/>
                    </a:cubicBezTo>
                    <a:cubicBezTo>
                      <a:pt x="14" y="0"/>
                      <a:pt x="5" y="8"/>
                      <a:pt x="5" y="20"/>
                    </a:cubicBezTo>
                    <a:cubicBezTo>
                      <a:pt x="5" y="27"/>
                      <a:pt x="5" y="34"/>
                      <a:pt x="5" y="34"/>
                    </a:cubicBezTo>
                    <a:cubicBezTo>
                      <a:pt x="5" y="34"/>
                      <a:pt x="3" y="34"/>
                      <a:pt x="2" y="37"/>
                    </a:cubicBezTo>
                    <a:cubicBezTo>
                      <a:pt x="0" y="40"/>
                      <a:pt x="1" y="47"/>
                      <a:pt x="4" y="50"/>
                    </a:cubicBezTo>
                    <a:cubicBezTo>
                      <a:pt x="6" y="52"/>
                      <a:pt x="9" y="51"/>
                      <a:pt x="9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2" name="Freeform 10"/>
              <p:cNvSpPr>
                <a:spLocks/>
              </p:cNvSpPr>
              <p:nvPr/>
            </p:nvSpPr>
            <p:spPr bwMode="auto">
              <a:xfrm>
                <a:off x="9429750" y="1665288"/>
                <a:ext cx="512763" cy="220662"/>
              </a:xfrm>
              <a:custGeom>
                <a:avLst/>
                <a:gdLst>
                  <a:gd name="T0" fmla="*/ 88 w 137"/>
                  <a:gd name="T1" fmla="*/ 0 h 59"/>
                  <a:gd name="T2" fmla="*/ 75 w 137"/>
                  <a:gd name="T3" fmla="*/ 50 h 59"/>
                  <a:gd name="T4" fmla="*/ 75 w 137"/>
                  <a:gd name="T5" fmla="*/ 25 h 59"/>
                  <a:gd name="T6" fmla="*/ 71 w 137"/>
                  <a:gd name="T7" fmla="*/ 17 h 59"/>
                  <a:gd name="T8" fmla="*/ 75 w 137"/>
                  <a:gd name="T9" fmla="*/ 12 h 59"/>
                  <a:gd name="T10" fmla="*/ 68 w 137"/>
                  <a:gd name="T11" fmla="*/ 6 h 59"/>
                  <a:gd name="T12" fmla="*/ 62 w 137"/>
                  <a:gd name="T13" fmla="*/ 12 h 59"/>
                  <a:gd name="T14" fmla="*/ 65 w 137"/>
                  <a:gd name="T15" fmla="*/ 17 h 59"/>
                  <a:gd name="T16" fmla="*/ 62 w 137"/>
                  <a:gd name="T17" fmla="*/ 25 h 59"/>
                  <a:gd name="T18" fmla="*/ 62 w 137"/>
                  <a:gd name="T19" fmla="*/ 50 h 59"/>
                  <a:gd name="T20" fmla="*/ 49 w 137"/>
                  <a:gd name="T21" fmla="*/ 0 h 59"/>
                  <a:gd name="T22" fmla="*/ 11 w 137"/>
                  <a:gd name="T23" fmla="*/ 12 h 59"/>
                  <a:gd name="T24" fmla="*/ 0 w 137"/>
                  <a:gd name="T25" fmla="*/ 59 h 59"/>
                  <a:gd name="T26" fmla="*/ 137 w 137"/>
                  <a:gd name="T27" fmla="*/ 59 h 59"/>
                  <a:gd name="T28" fmla="*/ 125 w 137"/>
                  <a:gd name="T29" fmla="*/ 12 h 59"/>
                  <a:gd name="T30" fmla="*/ 88 w 137"/>
                  <a:gd name="T31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7" h="59">
                    <a:moveTo>
                      <a:pt x="88" y="0"/>
                    </a:moveTo>
                    <a:cubicBezTo>
                      <a:pt x="75" y="50"/>
                      <a:pt x="75" y="50"/>
                      <a:pt x="75" y="50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50"/>
                      <a:pt x="62" y="50"/>
                      <a:pt x="62" y="5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15" y="9"/>
                      <a:pt x="11" y="12"/>
                    </a:cubicBezTo>
                    <a:cubicBezTo>
                      <a:pt x="6" y="16"/>
                      <a:pt x="0" y="44"/>
                      <a:pt x="0" y="59"/>
                    </a:cubicBezTo>
                    <a:cubicBezTo>
                      <a:pt x="137" y="59"/>
                      <a:pt x="137" y="59"/>
                      <a:pt x="137" y="59"/>
                    </a:cubicBezTo>
                    <a:cubicBezTo>
                      <a:pt x="137" y="44"/>
                      <a:pt x="130" y="16"/>
                      <a:pt x="125" y="12"/>
                    </a:cubicBezTo>
                    <a:cubicBezTo>
                      <a:pt x="122" y="9"/>
                      <a:pt x="88" y="0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48" name="Freeform 16"/>
            <p:cNvSpPr>
              <a:spLocks noEditPoints="1"/>
            </p:cNvSpPr>
            <p:nvPr userDrawn="1"/>
          </p:nvSpPr>
          <p:spPr bwMode="auto">
            <a:xfrm>
              <a:off x="1915180" y="1743691"/>
              <a:ext cx="229118" cy="230091"/>
            </a:xfrm>
            <a:custGeom>
              <a:avLst/>
              <a:gdLst>
                <a:gd name="T0" fmla="*/ 112 w 299"/>
                <a:gd name="T1" fmla="*/ 162 h 300"/>
                <a:gd name="T2" fmla="*/ 149 w 299"/>
                <a:gd name="T3" fmla="*/ 234 h 300"/>
                <a:gd name="T4" fmla="*/ 187 w 299"/>
                <a:gd name="T5" fmla="*/ 162 h 300"/>
                <a:gd name="T6" fmla="*/ 218 w 299"/>
                <a:gd name="T7" fmla="*/ 147 h 300"/>
                <a:gd name="T8" fmla="*/ 212 w 299"/>
                <a:gd name="T9" fmla="*/ 75 h 300"/>
                <a:gd name="T10" fmla="*/ 149 w 299"/>
                <a:gd name="T11" fmla="*/ 0 h 300"/>
                <a:gd name="T12" fmla="*/ 87 w 299"/>
                <a:gd name="T13" fmla="*/ 75 h 300"/>
                <a:gd name="T14" fmla="*/ 81 w 299"/>
                <a:gd name="T15" fmla="*/ 147 h 300"/>
                <a:gd name="T16" fmla="*/ 112 w 299"/>
                <a:gd name="T17" fmla="*/ 162 h 300"/>
                <a:gd name="T18" fmla="*/ 274 w 299"/>
                <a:gd name="T19" fmla="*/ 203 h 300"/>
                <a:gd name="T20" fmla="*/ 193 w 299"/>
                <a:gd name="T21" fmla="*/ 169 h 300"/>
                <a:gd name="T22" fmla="*/ 233 w 299"/>
                <a:gd name="T23" fmla="*/ 212 h 300"/>
                <a:gd name="T24" fmla="*/ 184 w 299"/>
                <a:gd name="T25" fmla="*/ 212 h 300"/>
                <a:gd name="T26" fmla="*/ 149 w 299"/>
                <a:gd name="T27" fmla="*/ 271 h 300"/>
                <a:gd name="T28" fmla="*/ 115 w 299"/>
                <a:gd name="T29" fmla="*/ 212 h 300"/>
                <a:gd name="T30" fmla="*/ 65 w 299"/>
                <a:gd name="T31" fmla="*/ 212 h 300"/>
                <a:gd name="T32" fmla="*/ 106 w 299"/>
                <a:gd name="T33" fmla="*/ 169 h 300"/>
                <a:gd name="T34" fmla="*/ 25 w 299"/>
                <a:gd name="T35" fmla="*/ 203 h 300"/>
                <a:gd name="T36" fmla="*/ 0 w 299"/>
                <a:gd name="T37" fmla="*/ 300 h 300"/>
                <a:gd name="T38" fmla="*/ 299 w 299"/>
                <a:gd name="T39" fmla="*/ 300 h 300"/>
                <a:gd name="T40" fmla="*/ 274 w 299"/>
                <a:gd name="T41" fmla="*/ 20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" h="300">
                  <a:moveTo>
                    <a:pt x="112" y="162"/>
                  </a:moveTo>
                  <a:cubicBezTo>
                    <a:pt x="149" y="234"/>
                    <a:pt x="149" y="234"/>
                    <a:pt x="149" y="234"/>
                  </a:cubicBezTo>
                  <a:cubicBezTo>
                    <a:pt x="187" y="162"/>
                    <a:pt x="187" y="162"/>
                    <a:pt x="187" y="162"/>
                  </a:cubicBezTo>
                  <a:cubicBezTo>
                    <a:pt x="218" y="147"/>
                    <a:pt x="218" y="147"/>
                    <a:pt x="218" y="147"/>
                  </a:cubicBezTo>
                  <a:cubicBezTo>
                    <a:pt x="205" y="125"/>
                    <a:pt x="212" y="75"/>
                    <a:pt x="212" y="75"/>
                  </a:cubicBezTo>
                  <a:cubicBezTo>
                    <a:pt x="212" y="50"/>
                    <a:pt x="205" y="0"/>
                    <a:pt x="149" y="0"/>
                  </a:cubicBezTo>
                  <a:cubicBezTo>
                    <a:pt x="93" y="0"/>
                    <a:pt x="87" y="50"/>
                    <a:pt x="87" y="75"/>
                  </a:cubicBezTo>
                  <a:cubicBezTo>
                    <a:pt x="87" y="75"/>
                    <a:pt x="93" y="125"/>
                    <a:pt x="81" y="147"/>
                  </a:cubicBezTo>
                  <a:lnTo>
                    <a:pt x="112" y="162"/>
                  </a:lnTo>
                  <a:close/>
                  <a:moveTo>
                    <a:pt x="274" y="203"/>
                  </a:moveTo>
                  <a:cubicBezTo>
                    <a:pt x="268" y="198"/>
                    <a:pt x="193" y="169"/>
                    <a:pt x="193" y="169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184" y="212"/>
                    <a:pt x="184" y="212"/>
                    <a:pt x="184" y="212"/>
                  </a:cubicBezTo>
                  <a:cubicBezTo>
                    <a:pt x="149" y="271"/>
                    <a:pt x="149" y="271"/>
                    <a:pt x="149" y="271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65" y="212"/>
                    <a:pt x="65" y="212"/>
                    <a:pt x="65" y="21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1" y="198"/>
                    <a:pt x="25" y="203"/>
                  </a:cubicBezTo>
                  <a:cubicBezTo>
                    <a:pt x="14" y="211"/>
                    <a:pt x="0" y="256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56"/>
                    <a:pt x="284" y="211"/>
                    <a:pt x="274" y="2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Oval 48"/>
            <p:cNvSpPr/>
            <p:nvPr userDrawn="1"/>
          </p:nvSpPr>
          <p:spPr>
            <a:xfrm>
              <a:off x="1858095" y="1796146"/>
              <a:ext cx="45719" cy="4571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</p:grpSp>
      <p:grpSp>
        <p:nvGrpSpPr>
          <p:cNvPr id="53" name="Group 52"/>
          <p:cNvGrpSpPr/>
          <p:nvPr userDrawn="1"/>
        </p:nvGrpSpPr>
        <p:grpSpPr>
          <a:xfrm>
            <a:off x="7047719" y="2366203"/>
            <a:ext cx="297622" cy="296704"/>
            <a:chOff x="7110411" y="1662906"/>
            <a:chExt cx="514350" cy="512762"/>
          </a:xfrm>
          <a:solidFill>
            <a:schemeClr val="tx1"/>
          </a:solidFill>
        </p:grpSpPr>
        <p:sp>
          <p:nvSpPr>
            <p:cNvPr id="54" name="Freeform 28"/>
            <p:cNvSpPr>
              <a:spLocks/>
            </p:cNvSpPr>
            <p:nvPr/>
          </p:nvSpPr>
          <p:spPr bwMode="auto">
            <a:xfrm>
              <a:off x="7258047" y="1662906"/>
              <a:ext cx="220663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5" name="Freeform 29"/>
            <p:cNvSpPr>
              <a:spLocks/>
            </p:cNvSpPr>
            <p:nvPr/>
          </p:nvSpPr>
          <p:spPr bwMode="auto">
            <a:xfrm>
              <a:off x="7110411" y="1958181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3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3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6" name="Group 55"/>
          <p:cNvGrpSpPr/>
          <p:nvPr userDrawn="1"/>
        </p:nvGrpSpPr>
        <p:grpSpPr>
          <a:xfrm>
            <a:off x="7518323" y="2364970"/>
            <a:ext cx="297622" cy="297622"/>
            <a:chOff x="7675919" y="2269331"/>
            <a:chExt cx="514350" cy="514349"/>
          </a:xfrm>
          <a:solidFill>
            <a:schemeClr val="tx1"/>
          </a:solidFill>
        </p:grpSpPr>
        <p:sp>
          <p:nvSpPr>
            <p:cNvPr id="57" name="Freeform 30"/>
            <p:cNvSpPr>
              <a:spLocks/>
            </p:cNvSpPr>
            <p:nvPr/>
          </p:nvSpPr>
          <p:spPr bwMode="auto">
            <a:xfrm>
              <a:off x="7821968" y="2269331"/>
              <a:ext cx="222249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58" name="Freeform 31"/>
            <p:cNvSpPr>
              <a:spLocks/>
            </p:cNvSpPr>
            <p:nvPr/>
          </p:nvSpPr>
          <p:spPr bwMode="auto">
            <a:xfrm>
              <a:off x="7675919" y="2566193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4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4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59" name="Straight Arrow Connector 58"/>
          <p:cNvCxnSpPr/>
          <p:nvPr userDrawn="1"/>
        </p:nvCxnSpPr>
        <p:spPr>
          <a:xfrm>
            <a:off x="7300057" y="2487237"/>
            <a:ext cx="264372" cy="0"/>
          </a:xfrm>
          <a:prstGeom prst="straightConnector1">
            <a:avLst/>
          </a:prstGeom>
          <a:noFill/>
          <a:ln w="22225">
            <a:solidFill>
              <a:schemeClr val="bg1">
                <a:lumMod val="50000"/>
              </a:schemeClr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61" name="Freeform 60"/>
          <p:cNvSpPr/>
          <p:nvPr userDrawn="1"/>
        </p:nvSpPr>
        <p:spPr>
          <a:xfrm>
            <a:off x="230241" y="2991042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62" name="Freeform 61"/>
          <p:cNvSpPr/>
          <p:nvPr userDrawn="1"/>
        </p:nvSpPr>
        <p:spPr>
          <a:xfrm rot="10800000">
            <a:off x="8639928" y="5583237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63" name="Round Same Side Corner Rectangle 62"/>
          <p:cNvSpPr/>
          <p:nvPr userDrawn="1"/>
        </p:nvSpPr>
        <p:spPr>
          <a:xfrm rot="10800000">
            <a:off x="437358" y="5806473"/>
            <a:ext cx="8263730" cy="487171"/>
          </a:xfrm>
          <a:prstGeom prst="round2SameRect">
            <a:avLst>
              <a:gd name="adj1" fmla="val 35010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24416299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SAG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 Diagonal Corner Rectangle 47"/>
          <p:cNvSpPr/>
          <p:nvPr userDrawn="1"/>
        </p:nvSpPr>
        <p:spPr>
          <a:xfrm>
            <a:off x="508946" y="1585168"/>
            <a:ext cx="8215953" cy="2123089"/>
          </a:xfrm>
          <a:prstGeom prst="round2DiagRect">
            <a:avLst>
              <a:gd name="adj1" fmla="val 19142"/>
              <a:gd name="adj2" fmla="val 0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3" name="Rectangle 82"/>
          <p:cNvSpPr/>
          <p:nvPr userDrawn="1"/>
        </p:nvSpPr>
        <p:spPr>
          <a:xfrm>
            <a:off x="285750" y="2583043"/>
            <a:ext cx="8585078" cy="32226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2690648"/>
            <a:ext cx="3718690" cy="3115032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49917" y="2690648"/>
            <a:ext cx="3611508" cy="3115032"/>
          </a:xfrm>
          <a:prstGeom prst="rect">
            <a:avLst/>
          </a:prstGeom>
        </p:spPr>
      </p:pic>
      <p:sp>
        <p:nvSpPr>
          <p:cNvPr id="37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3237690" y="2274391"/>
            <a:ext cx="2795588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2100" b="1" spc="300" dirty="0" smtClean="0">
                <a:solidFill>
                  <a:schemeClr val="bg2">
                    <a:lumMod val="50000"/>
                  </a:schemeClr>
                </a:solidFill>
              </a:rPr>
              <a:t>CUSTOMERS</a:t>
            </a:r>
            <a:endParaRPr lang="en-US" sz="210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4037962" y="1745968"/>
            <a:ext cx="1179000" cy="519826"/>
            <a:chOff x="3294810" y="2009775"/>
            <a:chExt cx="2552793" cy="1125538"/>
          </a:xfrm>
        </p:grpSpPr>
        <p:sp>
          <p:nvSpPr>
            <p:cNvPr id="40" name="Freeform 6"/>
            <p:cNvSpPr>
              <a:spLocks noEditPoints="1"/>
            </p:cNvSpPr>
            <p:nvPr userDrawn="1"/>
          </p:nvSpPr>
          <p:spPr bwMode="auto">
            <a:xfrm>
              <a:off x="4005263" y="2009775"/>
              <a:ext cx="1120775" cy="1125538"/>
            </a:xfrm>
            <a:custGeom>
              <a:avLst/>
              <a:gdLst>
                <a:gd name="T0" fmla="*/ 105 w 299"/>
                <a:gd name="T1" fmla="*/ 113 h 300"/>
                <a:gd name="T2" fmla="*/ 112 w 299"/>
                <a:gd name="T3" fmla="*/ 144 h 300"/>
                <a:gd name="T4" fmla="*/ 112 w 299"/>
                <a:gd name="T5" fmla="*/ 156 h 300"/>
                <a:gd name="T6" fmla="*/ 150 w 299"/>
                <a:gd name="T7" fmla="*/ 181 h 300"/>
                <a:gd name="T8" fmla="*/ 187 w 299"/>
                <a:gd name="T9" fmla="*/ 156 h 300"/>
                <a:gd name="T10" fmla="*/ 187 w 299"/>
                <a:gd name="T11" fmla="*/ 144 h 300"/>
                <a:gd name="T12" fmla="*/ 195 w 299"/>
                <a:gd name="T13" fmla="*/ 113 h 300"/>
                <a:gd name="T14" fmla="*/ 204 w 299"/>
                <a:gd name="T15" fmla="*/ 110 h 300"/>
                <a:gd name="T16" fmla="*/ 210 w 299"/>
                <a:gd name="T17" fmla="*/ 80 h 300"/>
                <a:gd name="T18" fmla="*/ 206 w 299"/>
                <a:gd name="T19" fmla="*/ 75 h 300"/>
                <a:gd name="T20" fmla="*/ 206 w 299"/>
                <a:gd name="T21" fmla="*/ 46 h 300"/>
                <a:gd name="T22" fmla="*/ 183 w 299"/>
                <a:gd name="T23" fmla="*/ 14 h 300"/>
                <a:gd name="T24" fmla="*/ 150 w 299"/>
                <a:gd name="T25" fmla="*/ 0 h 300"/>
                <a:gd name="T26" fmla="*/ 94 w 299"/>
                <a:gd name="T27" fmla="*/ 44 h 300"/>
                <a:gd name="T28" fmla="*/ 94 w 299"/>
                <a:gd name="T29" fmla="*/ 75 h 300"/>
                <a:gd name="T30" fmla="*/ 89 w 299"/>
                <a:gd name="T31" fmla="*/ 80 h 300"/>
                <a:gd name="T32" fmla="*/ 96 w 299"/>
                <a:gd name="T33" fmla="*/ 110 h 300"/>
                <a:gd name="T34" fmla="*/ 105 w 299"/>
                <a:gd name="T35" fmla="*/ 113 h 300"/>
                <a:gd name="T36" fmla="*/ 274 w 299"/>
                <a:gd name="T37" fmla="*/ 197 h 300"/>
                <a:gd name="T38" fmla="*/ 193 w 299"/>
                <a:gd name="T39" fmla="*/ 169 h 300"/>
                <a:gd name="T40" fmla="*/ 162 w 299"/>
                <a:gd name="T41" fmla="*/ 265 h 300"/>
                <a:gd name="T42" fmla="*/ 162 w 299"/>
                <a:gd name="T43" fmla="*/ 222 h 300"/>
                <a:gd name="T44" fmla="*/ 152 w 299"/>
                <a:gd name="T45" fmla="*/ 206 h 300"/>
                <a:gd name="T46" fmla="*/ 162 w 299"/>
                <a:gd name="T47" fmla="*/ 197 h 300"/>
                <a:gd name="T48" fmla="*/ 150 w 299"/>
                <a:gd name="T49" fmla="*/ 184 h 300"/>
                <a:gd name="T50" fmla="*/ 137 w 299"/>
                <a:gd name="T51" fmla="*/ 197 h 300"/>
                <a:gd name="T52" fmla="*/ 147 w 299"/>
                <a:gd name="T53" fmla="*/ 206 h 300"/>
                <a:gd name="T54" fmla="*/ 137 w 299"/>
                <a:gd name="T55" fmla="*/ 222 h 300"/>
                <a:gd name="T56" fmla="*/ 137 w 299"/>
                <a:gd name="T57" fmla="*/ 265 h 300"/>
                <a:gd name="T58" fmla="*/ 106 w 299"/>
                <a:gd name="T59" fmla="*/ 169 h 300"/>
                <a:gd name="T60" fmla="*/ 25 w 299"/>
                <a:gd name="T61" fmla="*/ 197 h 300"/>
                <a:gd name="T62" fmla="*/ 0 w 299"/>
                <a:gd name="T63" fmla="*/ 300 h 300"/>
                <a:gd name="T64" fmla="*/ 299 w 299"/>
                <a:gd name="T65" fmla="*/ 300 h 300"/>
                <a:gd name="T66" fmla="*/ 274 w 299"/>
                <a:gd name="T67" fmla="*/ 1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9" h="300">
                  <a:moveTo>
                    <a:pt x="105" y="113"/>
                  </a:moveTo>
                  <a:cubicBezTo>
                    <a:pt x="112" y="144"/>
                    <a:pt x="112" y="144"/>
                    <a:pt x="112" y="144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95" y="113"/>
                    <a:pt x="195" y="113"/>
                    <a:pt x="195" y="113"/>
                  </a:cubicBezTo>
                  <a:cubicBezTo>
                    <a:pt x="195" y="113"/>
                    <a:pt x="200" y="113"/>
                    <a:pt x="204" y="110"/>
                  </a:cubicBezTo>
                  <a:cubicBezTo>
                    <a:pt x="210" y="104"/>
                    <a:pt x="215" y="88"/>
                    <a:pt x="210" y="80"/>
                  </a:cubicBezTo>
                  <a:cubicBezTo>
                    <a:pt x="207" y="74"/>
                    <a:pt x="206" y="75"/>
                    <a:pt x="206" y="75"/>
                  </a:cubicBezTo>
                  <a:cubicBezTo>
                    <a:pt x="206" y="75"/>
                    <a:pt x="206" y="62"/>
                    <a:pt x="206" y="46"/>
                  </a:cubicBezTo>
                  <a:cubicBezTo>
                    <a:pt x="206" y="29"/>
                    <a:pt x="198" y="14"/>
                    <a:pt x="183" y="14"/>
                  </a:cubicBezTo>
                  <a:cubicBezTo>
                    <a:pt x="178" y="4"/>
                    <a:pt x="165" y="0"/>
                    <a:pt x="150" y="0"/>
                  </a:cubicBezTo>
                  <a:cubicBezTo>
                    <a:pt x="116" y="0"/>
                    <a:pt x="94" y="19"/>
                    <a:pt x="94" y="44"/>
                  </a:cubicBezTo>
                  <a:cubicBezTo>
                    <a:pt x="94" y="60"/>
                    <a:pt x="94" y="75"/>
                    <a:pt x="94" y="75"/>
                  </a:cubicBezTo>
                  <a:cubicBezTo>
                    <a:pt x="94" y="75"/>
                    <a:pt x="93" y="74"/>
                    <a:pt x="89" y="80"/>
                  </a:cubicBezTo>
                  <a:cubicBezTo>
                    <a:pt x="85" y="88"/>
                    <a:pt x="89" y="104"/>
                    <a:pt x="96" y="110"/>
                  </a:cubicBezTo>
                  <a:cubicBezTo>
                    <a:pt x="100" y="113"/>
                    <a:pt x="105" y="113"/>
                    <a:pt x="105" y="113"/>
                  </a:cubicBezTo>
                  <a:close/>
                  <a:moveTo>
                    <a:pt x="274" y="197"/>
                  </a:moveTo>
                  <a:cubicBezTo>
                    <a:pt x="267" y="191"/>
                    <a:pt x="193" y="169"/>
                    <a:pt x="193" y="169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37" y="197"/>
                    <a:pt x="137" y="197"/>
                    <a:pt x="137" y="197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37" y="222"/>
                    <a:pt x="137" y="222"/>
                    <a:pt x="137" y="22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3" y="191"/>
                    <a:pt x="25" y="197"/>
                  </a:cubicBezTo>
                  <a:cubicBezTo>
                    <a:pt x="15" y="205"/>
                    <a:pt x="0" y="268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68"/>
                    <a:pt x="285" y="205"/>
                    <a:pt x="274" y="1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" name="Group 40"/>
            <p:cNvGrpSpPr/>
            <p:nvPr userDrawn="1"/>
          </p:nvGrpSpPr>
          <p:grpSpPr>
            <a:xfrm>
              <a:off x="3294810" y="2171700"/>
              <a:ext cx="2552793" cy="963613"/>
              <a:chOff x="3294810" y="2171700"/>
              <a:chExt cx="2552793" cy="963613"/>
            </a:xfrm>
            <a:solidFill>
              <a:schemeClr val="bg1">
                <a:lumMod val="65000"/>
              </a:schemeClr>
            </a:solidFill>
          </p:grpSpPr>
          <p:sp>
            <p:nvSpPr>
              <p:cNvPr id="42" name="Freeform 7"/>
              <p:cNvSpPr>
                <a:spLocks/>
              </p:cNvSpPr>
              <p:nvPr userDrawn="1"/>
            </p:nvSpPr>
            <p:spPr bwMode="auto">
              <a:xfrm>
                <a:off x="3294810" y="2714625"/>
                <a:ext cx="693739" cy="420688"/>
              </a:xfrm>
              <a:custGeom>
                <a:avLst/>
                <a:gdLst>
                  <a:gd name="T0" fmla="*/ 165 w 185"/>
                  <a:gd name="T1" fmla="*/ 0 h 112"/>
                  <a:gd name="T2" fmla="*/ 138 w 185"/>
                  <a:gd name="T3" fmla="*/ 82 h 112"/>
                  <a:gd name="T4" fmla="*/ 138 w 185"/>
                  <a:gd name="T5" fmla="*/ 45 h 112"/>
                  <a:gd name="T6" fmla="*/ 130 w 185"/>
                  <a:gd name="T7" fmla="*/ 32 h 112"/>
                  <a:gd name="T8" fmla="*/ 138 w 185"/>
                  <a:gd name="T9" fmla="*/ 24 h 112"/>
                  <a:gd name="T10" fmla="*/ 127 w 185"/>
                  <a:gd name="T11" fmla="*/ 13 h 112"/>
                  <a:gd name="T12" fmla="*/ 117 w 185"/>
                  <a:gd name="T13" fmla="*/ 24 h 112"/>
                  <a:gd name="T14" fmla="*/ 125 w 185"/>
                  <a:gd name="T15" fmla="*/ 32 h 112"/>
                  <a:gd name="T16" fmla="*/ 117 w 185"/>
                  <a:gd name="T17" fmla="*/ 45 h 112"/>
                  <a:gd name="T18" fmla="*/ 117 w 185"/>
                  <a:gd name="T19" fmla="*/ 82 h 112"/>
                  <a:gd name="T20" fmla="*/ 90 w 185"/>
                  <a:gd name="T21" fmla="*/ 0 h 112"/>
                  <a:gd name="T22" fmla="*/ 21 w 185"/>
                  <a:gd name="T23" fmla="*/ 24 h 112"/>
                  <a:gd name="T24" fmla="*/ 0 w 185"/>
                  <a:gd name="T25" fmla="*/ 112 h 112"/>
                  <a:gd name="T26" fmla="*/ 161 w 185"/>
                  <a:gd name="T27" fmla="*/ 112 h 112"/>
                  <a:gd name="T28" fmla="*/ 185 w 185"/>
                  <a:gd name="T29" fmla="*/ 6 h 112"/>
                  <a:gd name="T30" fmla="*/ 165 w 185"/>
                  <a:gd name="T3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5" h="112">
                    <a:moveTo>
                      <a:pt x="165" y="0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8" y="45"/>
                      <a:pt x="138" y="45"/>
                      <a:pt x="138" y="45"/>
                    </a:cubicBezTo>
                    <a:cubicBezTo>
                      <a:pt x="130" y="32"/>
                      <a:pt x="130" y="32"/>
                      <a:pt x="130" y="32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27" y="13"/>
                      <a:pt x="127" y="13"/>
                      <a:pt x="127" y="13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27" y="19"/>
                      <a:pt x="21" y="24"/>
                    </a:cubicBezTo>
                    <a:cubicBezTo>
                      <a:pt x="12" y="31"/>
                      <a:pt x="0" y="85"/>
                      <a:pt x="0" y="112"/>
                    </a:cubicBezTo>
                    <a:cubicBezTo>
                      <a:pt x="161" y="112"/>
                      <a:pt x="161" y="112"/>
                      <a:pt x="161" y="112"/>
                    </a:cubicBezTo>
                    <a:cubicBezTo>
                      <a:pt x="162" y="88"/>
                      <a:pt x="171" y="32"/>
                      <a:pt x="185" y="6"/>
                    </a:cubicBezTo>
                    <a:cubicBezTo>
                      <a:pt x="174" y="3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"/>
              <p:cNvSpPr>
                <a:spLocks/>
              </p:cNvSpPr>
              <p:nvPr userDrawn="1"/>
            </p:nvSpPr>
            <p:spPr bwMode="auto">
              <a:xfrm>
                <a:off x="3564684" y="2174876"/>
                <a:ext cx="415926" cy="577851"/>
              </a:xfrm>
              <a:custGeom>
                <a:avLst/>
                <a:gdLst>
                  <a:gd name="T0" fmla="*/ 17 w 111"/>
                  <a:gd name="T1" fmla="*/ 96 h 154"/>
                  <a:gd name="T2" fmla="*/ 24 w 111"/>
                  <a:gd name="T3" fmla="*/ 123 h 154"/>
                  <a:gd name="T4" fmla="*/ 24 w 111"/>
                  <a:gd name="T5" fmla="*/ 133 h 154"/>
                  <a:gd name="T6" fmla="*/ 55 w 111"/>
                  <a:gd name="T7" fmla="*/ 154 h 154"/>
                  <a:gd name="T8" fmla="*/ 87 w 111"/>
                  <a:gd name="T9" fmla="*/ 133 h 154"/>
                  <a:gd name="T10" fmla="*/ 87 w 111"/>
                  <a:gd name="T11" fmla="*/ 123 h 154"/>
                  <a:gd name="T12" fmla="*/ 94 w 111"/>
                  <a:gd name="T13" fmla="*/ 96 h 154"/>
                  <a:gd name="T14" fmla="*/ 101 w 111"/>
                  <a:gd name="T15" fmla="*/ 94 h 154"/>
                  <a:gd name="T16" fmla="*/ 107 w 111"/>
                  <a:gd name="T17" fmla="*/ 68 h 154"/>
                  <a:gd name="T18" fmla="*/ 103 w 111"/>
                  <a:gd name="T19" fmla="*/ 64 h 154"/>
                  <a:gd name="T20" fmla="*/ 103 w 111"/>
                  <a:gd name="T21" fmla="*/ 40 h 154"/>
                  <a:gd name="T22" fmla="*/ 84 w 111"/>
                  <a:gd name="T23" fmla="*/ 12 h 154"/>
                  <a:gd name="T24" fmla="*/ 55 w 111"/>
                  <a:gd name="T25" fmla="*/ 0 h 154"/>
                  <a:gd name="T26" fmla="*/ 8 w 111"/>
                  <a:gd name="T27" fmla="*/ 38 h 154"/>
                  <a:gd name="T28" fmla="*/ 8 w 111"/>
                  <a:gd name="T29" fmla="*/ 64 h 154"/>
                  <a:gd name="T30" fmla="*/ 4 w 111"/>
                  <a:gd name="T31" fmla="*/ 68 h 154"/>
                  <a:gd name="T32" fmla="*/ 10 w 111"/>
                  <a:gd name="T33" fmla="*/ 94 h 154"/>
                  <a:gd name="T34" fmla="*/ 17 w 111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1" h="154">
                    <a:moveTo>
                      <a:pt x="17" y="96"/>
                    </a:moveTo>
                    <a:cubicBezTo>
                      <a:pt x="24" y="123"/>
                      <a:pt x="24" y="123"/>
                      <a:pt x="24" y="123"/>
                    </a:cubicBezTo>
                    <a:cubicBezTo>
                      <a:pt x="24" y="133"/>
                      <a:pt x="24" y="133"/>
                      <a:pt x="24" y="133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87" y="133"/>
                      <a:pt x="87" y="133"/>
                      <a:pt x="87" y="13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94" y="96"/>
                      <a:pt x="94" y="96"/>
                      <a:pt x="94" y="96"/>
                    </a:cubicBezTo>
                    <a:cubicBezTo>
                      <a:pt x="94" y="96"/>
                      <a:pt x="98" y="97"/>
                      <a:pt x="101" y="94"/>
                    </a:cubicBezTo>
                    <a:cubicBezTo>
                      <a:pt x="107" y="88"/>
                      <a:pt x="111" y="75"/>
                      <a:pt x="107" y="68"/>
                    </a:cubicBezTo>
                    <a:cubicBezTo>
                      <a:pt x="104" y="63"/>
                      <a:pt x="103" y="64"/>
                      <a:pt x="103" y="64"/>
                    </a:cubicBezTo>
                    <a:cubicBezTo>
                      <a:pt x="103" y="64"/>
                      <a:pt x="103" y="53"/>
                      <a:pt x="103" y="40"/>
                    </a:cubicBezTo>
                    <a:cubicBezTo>
                      <a:pt x="103" y="24"/>
                      <a:pt x="97" y="12"/>
                      <a:pt x="84" y="12"/>
                    </a:cubicBezTo>
                    <a:cubicBezTo>
                      <a:pt x="79" y="3"/>
                      <a:pt x="69" y="0"/>
                      <a:pt x="55" y="0"/>
                    </a:cubicBezTo>
                    <a:cubicBezTo>
                      <a:pt x="27" y="0"/>
                      <a:pt x="8" y="16"/>
                      <a:pt x="8" y="38"/>
                    </a:cubicBezTo>
                    <a:cubicBezTo>
                      <a:pt x="8" y="51"/>
                      <a:pt x="8" y="64"/>
                      <a:pt x="8" y="64"/>
                    </a:cubicBezTo>
                    <a:cubicBezTo>
                      <a:pt x="8" y="64"/>
                      <a:pt x="7" y="63"/>
                      <a:pt x="4" y="68"/>
                    </a:cubicBezTo>
                    <a:cubicBezTo>
                      <a:pt x="0" y="75"/>
                      <a:pt x="4" y="88"/>
                      <a:pt x="10" y="94"/>
                    </a:cubicBezTo>
                    <a:cubicBezTo>
                      <a:pt x="13" y="97"/>
                      <a:pt x="17" y="96"/>
                      <a:pt x="17" y="96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0"/>
              <p:cNvSpPr>
                <a:spLocks/>
              </p:cNvSpPr>
              <p:nvPr userDrawn="1"/>
            </p:nvSpPr>
            <p:spPr bwMode="auto">
              <a:xfrm>
                <a:off x="5145929" y="2171700"/>
                <a:ext cx="442914" cy="749301"/>
              </a:xfrm>
              <a:custGeom>
                <a:avLst/>
                <a:gdLst>
                  <a:gd name="T0" fmla="*/ 27 w 118"/>
                  <a:gd name="T1" fmla="*/ 139 h 200"/>
                  <a:gd name="T2" fmla="*/ 59 w 118"/>
                  <a:gd name="T3" fmla="*/ 200 h 200"/>
                  <a:gd name="T4" fmla="*/ 91 w 118"/>
                  <a:gd name="T5" fmla="*/ 139 h 200"/>
                  <a:gd name="T6" fmla="*/ 118 w 118"/>
                  <a:gd name="T7" fmla="*/ 126 h 200"/>
                  <a:gd name="T8" fmla="*/ 112 w 118"/>
                  <a:gd name="T9" fmla="*/ 64 h 200"/>
                  <a:gd name="T10" fmla="*/ 59 w 118"/>
                  <a:gd name="T11" fmla="*/ 0 h 200"/>
                  <a:gd name="T12" fmla="*/ 5 w 118"/>
                  <a:gd name="T13" fmla="*/ 64 h 200"/>
                  <a:gd name="T14" fmla="*/ 0 w 118"/>
                  <a:gd name="T15" fmla="*/ 126 h 200"/>
                  <a:gd name="T16" fmla="*/ 27 w 118"/>
                  <a:gd name="T17" fmla="*/ 13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200">
                    <a:moveTo>
                      <a:pt x="27" y="139"/>
                    </a:moveTo>
                    <a:cubicBezTo>
                      <a:pt x="59" y="200"/>
                      <a:pt x="59" y="200"/>
                      <a:pt x="59" y="200"/>
                    </a:cubicBezTo>
                    <a:cubicBezTo>
                      <a:pt x="91" y="139"/>
                      <a:pt x="91" y="139"/>
                      <a:pt x="91" y="139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07" y="107"/>
                      <a:pt x="112" y="64"/>
                      <a:pt x="112" y="64"/>
                    </a:cubicBezTo>
                    <a:cubicBezTo>
                      <a:pt x="112" y="43"/>
                      <a:pt x="107" y="0"/>
                      <a:pt x="59" y="0"/>
                    </a:cubicBezTo>
                    <a:cubicBezTo>
                      <a:pt x="11" y="0"/>
                      <a:pt x="5" y="43"/>
                      <a:pt x="5" y="64"/>
                    </a:cubicBezTo>
                    <a:cubicBezTo>
                      <a:pt x="5" y="64"/>
                      <a:pt x="11" y="107"/>
                      <a:pt x="0" y="126"/>
                    </a:cubicBezTo>
                    <a:lnTo>
                      <a:pt x="27" y="139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1"/>
              <p:cNvSpPr>
                <a:spLocks/>
              </p:cNvSpPr>
              <p:nvPr userDrawn="1"/>
            </p:nvSpPr>
            <p:spPr bwMode="auto">
              <a:xfrm>
                <a:off x="5187204" y="2711449"/>
                <a:ext cx="660399" cy="423864"/>
              </a:xfrm>
              <a:custGeom>
                <a:avLst/>
                <a:gdLst>
                  <a:gd name="T0" fmla="*/ 176 w 176"/>
                  <a:gd name="T1" fmla="*/ 113 h 113"/>
                  <a:gd name="T2" fmla="*/ 155 w 176"/>
                  <a:gd name="T3" fmla="*/ 30 h 113"/>
                  <a:gd name="T4" fmla="*/ 85 w 176"/>
                  <a:gd name="T5" fmla="*/ 0 h 113"/>
                  <a:gd name="T6" fmla="*/ 120 w 176"/>
                  <a:gd name="T7" fmla="*/ 38 h 113"/>
                  <a:gd name="T8" fmla="*/ 77 w 176"/>
                  <a:gd name="T9" fmla="*/ 38 h 113"/>
                  <a:gd name="T10" fmla="*/ 48 w 176"/>
                  <a:gd name="T11" fmla="*/ 88 h 113"/>
                  <a:gd name="T12" fmla="*/ 18 w 176"/>
                  <a:gd name="T13" fmla="*/ 38 h 113"/>
                  <a:gd name="T14" fmla="*/ 0 w 176"/>
                  <a:gd name="T15" fmla="*/ 38 h 113"/>
                  <a:gd name="T16" fmla="*/ 12 w 176"/>
                  <a:gd name="T17" fmla="*/ 113 h 113"/>
                  <a:gd name="T18" fmla="*/ 176 w 176"/>
                  <a:gd name="T1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13">
                    <a:moveTo>
                      <a:pt x="176" y="113"/>
                    </a:moveTo>
                    <a:cubicBezTo>
                      <a:pt x="176" y="75"/>
                      <a:pt x="164" y="36"/>
                      <a:pt x="155" y="30"/>
                    </a:cubicBezTo>
                    <a:cubicBezTo>
                      <a:pt x="150" y="26"/>
                      <a:pt x="85" y="0"/>
                      <a:pt x="85" y="0"/>
                    </a:cubicBezTo>
                    <a:cubicBezTo>
                      <a:pt x="120" y="38"/>
                      <a:pt x="120" y="38"/>
                      <a:pt x="120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64"/>
                      <a:pt x="12" y="96"/>
                      <a:pt x="12" y="113"/>
                    </a:cubicBezTo>
                    <a:lnTo>
                      <a:pt x="176" y="113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46" name="TextBox 45"/>
          <p:cNvSpPr txBox="1"/>
          <p:nvPr userDrawn="1"/>
        </p:nvSpPr>
        <p:spPr>
          <a:xfrm>
            <a:off x="1365742" y="2410332"/>
            <a:ext cx="972852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EMPLOYEES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/>
          <p:cNvSpPr txBox="1"/>
          <p:nvPr userDrawn="1"/>
        </p:nvSpPr>
        <p:spPr>
          <a:xfrm>
            <a:off x="6978047" y="2409878"/>
            <a:ext cx="956128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PARTNERS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79" name="Group 78"/>
          <p:cNvGrpSpPr/>
          <p:nvPr userDrawn="1"/>
        </p:nvGrpSpPr>
        <p:grpSpPr>
          <a:xfrm>
            <a:off x="1478126" y="2089098"/>
            <a:ext cx="673718" cy="297079"/>
            <a:chOff x="1622494" y="1743691"/>
            <a:chExt cx="521804" cy="230092"/>
          </a:xfrm>
          <a:solidFill>
            <a:schemeClr val="tx1"/>
          </a:solidFill>
        </p:grpSpPr>
        <p:grpSp>
          <p:nvGrpSpPr>
            <p:cNvPr id="80" name="Group 79"/>
            <p:cNvGrpSpPr/>
            <p:nvPr/>
          </p:nvGrpSpPr>
          <p:grpSpPr>
            <a:xfrm>
              <a:off x="1622494" y="1743746"/>
              <a:ext cx="229327" cy="230037"/>
              <a:chOff x="9429750" y="1371600"/>
              <a:chExt cx="512763" cy="514350"/>
            </a:xfrm>
            <a:grpFill/>
          </p:grpSpPr>
          <p:sp>
            <p:nvSpPr>
              <p:cNvPr id="86" name="Freeform 9"/>
              <p:cNvSpPr>
                <a:spLocks/>
              </p:cNvSpPr>
              <p:nvPr/>
            </p:nvSpPr>
            <p:spPr bwMode="auto">
              <a:xfrm>
                <a:off x="9575800" y="1371600"/>
                <a:ext cx="220663" cy="304800"/>
              </a:xfrm>
              <a:custGeom>
                <a:avLst/>
                <a:gdLst>
                  <a:gd name="T0" fmla="*/ 9 w 59"/>
                  <a:gd name="T1" fmla="*/ 51 h 81"/>
                  <a:gd name="T2" fmla="*/ 17 w 59"/>
                  <a:gd name="T3" fmla="*/ 67 h 81"/>
                  <a:gd name="T4" fmla="*/ 17 w 59"/>
                  <a:gd name="T5" fmla="*/ 75 h 81"/>
                  <a:gd name="T6" fmla="*/ 29 w 59"/>
                  <a:gd name="T7" fmla="*/ 81 h 81"/>
                  <a:gd name="T8" fmla="*/ 42 w 59"/>
                  <a:gd name="T9" fmla="*/ 75 h 81"/>
                  <a:gd name="T10" fmla="*/ 42 w 59"/>
                  <a:gd name="T11" fmla="*/ 67 h 81"/>
                  <a:gd name="T12" fmla="*/ 50 w 59"/>
                  <a:gd name="T13" fmla="*/ 51 h 81"/>
                  <a:gd name="T14" fmla="*/ 54 w 59"/>
                  <a:gd name="T15" fmla="*/ 50 h 81"/>
                  <a:gd name="T16" fmla="*/ 57 w 59"/>
                  <a:gd name="T17" fmla="*/ 37 h 81"/>
                  <a:gd name="T18" fmla="*/ 54 w 59"/>
                  <a:gd name="T19" fmla="*/ 34 h 81"/>
                  <a:gd name="T20" fmla="*/ 54 w 59"/>
                  <a:gd name="T21" fmla="*/ 21 h 81"/>
                  <a:gd name="T22" fmla="*/ 44 w 59"/>
                  <a:gd name="T23" fmla="*/ 7 h 81"/>
                  <a:gd name="T24" fmla="*/ 29 w 59"/>
                  <a:gd name="T25" fmla="*/ 0 h 81"/>
                  <a:gd name="T26" fmla="*/ 5 w 59"/>
                  <a:gd name="T27" fmla="*/ 20 h 81"/>
                  <a:gd name="T28" fmla="*/ 5 w 59"/>
                  <a:gd name="T29" fmla="*/ 34 h 81"/>
                  <a:gd name="T30" fmla="*/ 2 w 59"/>
                  <a:gd name="T31" fmla="*/ 37 h 81"/>
                  <a:gd name="T32" fmla="*/ 4 w 59"/>
                  <a:gd name="T33" fmla="*/ 50 h 81"/>
                  <a:gd name="T34" fmla="*/ 9 w 59"/>
                  <a:gd name="T35" fmla="*/ 5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81">
                    <a:moveTo>
                      <a:pt x="9" y="51"/>
                    </a:moveTo>
                    <a:cubicBezTo>
                      <a:pt x="17" y="67"/>
                      <a:pt x="17" y="67"/>
                      <a:pt x="17" y="67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53" y="52"/>
                      <a:pt x="54" y="50"/>
                    </a:cubicBezTo>
                    <a:cubicBezTo>
                      <a:pt x="57" y="47"/>
                      <a:pt x="59" y="40"/>
                      <a:pt x="57" y="37"/>
                    </a:cubicBezTo>
                    <a:cubicBezTo>
                      <a:pt x="56" y="34"/>
                      <a:pt x="54" y="34"/>
                      <a:pt x="54" y="34"/>
                    </a:cubicBezTo>
                    <a:cubicBezTo>
                      <a:pt x="54" y="34"/>
                      <a:pt x="54" y="28"/>
                      <a:pt x="54" y="21"/>
                    </a:cubicBezTo>
                    <a:cubicBezTo>
                      <a:pt x="54" y="13"/>
                      <a:pt x="51" y="7"/>
                      <a:pt x="44" y="7"/>
                    </a:cubicBezTo>
                    <a:cubicBezTo>
                      <a:pt x="42" y="2"/>
                      <a:pt x="36" y="0"/>
                      <a:pt x="29" y="0"/>
                    </a:cubicBezTo>
                    <a:cubicBezTo>
                      <a:pt x="14" y="0"/>
                      <a:pt x="5" y="8"/>
                      <a:pt x="5" y="20"/>
                    </a:cubicBezTo>
                    <a:cubicBezTo>
                      <a:pt x="5" y="27"/>
                      <a:pt x="5" y="34"/>
                      <a:pt x="5" y="34"/>
                    </a:cubicBezTo>
                    <a:cubicBezTo>
                      <a:pt x="5" y="34"/>
                      <a:pt x="3" y="34"/>
                      <a:pt x="2" y="37"/>
                    </a:cubicBezTo>
                    <a:cubicBezTo>
                      <a:pt x="0" y="40"/>
                      <a:pt x="1" y="47"/>
                      <a:pt x="4" y="50"/>
                    </a:cubicBezTo>
                    <a:cubicBezTo>
                      <a:pt x="6" y="52"/>
                      <a:pt x="9" y="51"/>
                      <a:pt x="9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87" name="Freeform 10"/>
              <p:cNvSpPr>
                <a:spLocks/>
              </p:cNvSpPr>
              <p:nvPr/>
            </p:nvSpPr>
            <p:spPr bwMode="auto">
              <a:xfrm>
                <a:off x="9429750" y="1665288"/>
                <a:ext cx="512763" cy="220662"/>
              </a:xfrm>
              <a:custGeom>
                <a:avLst/>
                <a:gdLst>
                  <a:gd name="T0" fmla="*/ 88 w 137"/>
                  <a:gd name="T1" fmla="*/ 0 h 59"/>
                  <a:gd name="T2" fmla="*/ 75 w 137"/>
                  <a:gd name="T3" fmla="*/ 50 h 59"/>
                  <a:gd name="T4" fmla="*/ 75 w 137"/>
                  <a:gd name="T5" fmla="*/ 25 h 59"/>
                  <a:gd name="T6" fmla="*/ 71 w 137"/>
                  <a:gd name="T7" fmla="*/ 17 h 59"/>
                  <a:gd name="T8" fmla="*/ 75 w 137"/>
                  <a:gd name="T9" fmla="*/ 12 h 59"/>
                  <a:gd name="T10" fmla="*/ 68 w 137"/>
                  <a:gd name="T11" fmla="*/ 6 h 59"/>
                  <a:gd name="T12" fmla="*/ 62 w 137"/>
                  <a:gd name="T13" fmla="*/ 12 h 59"/>
                  <a:gd name="T14" fmla="*/ 65 w 137"/>
                  <a:gd name="T15" fmla="*/ 17 h 59"/>
                  <a:gd name="T16" fmla="*/ 62 w 137"/>
                  <a:gd name="T17" fmla="*/ 25 h 59"/>
                  <a:gd name="T18" fmla="*/ 62 w 137"/>
                  <a:gd name="T19" fmla="*/ 50 h 59"/>
                  <a:gd name="T20" fmla="*/ 49 w 137"/>
                  <a:gd name="T21" fmla="*/ 0 h 59"/>
                  <a:gd name="T22" fmla="*/ 11 w 137"/>
                  <a:gd name="T23" fmla="*/ 12 h 59"/>
                  <a:gd name="T24" fmla="*/ 0 w 137"/>
                  <a:gd name="T25" fmla="*/ 59 h 59"/>
                  <a:gd name="T26" fmla="*/ 137 w 137"/>
                  <a:gd name="T27" fmla="*/ 59 h 59"/>
                  <a:gd name="T28" fmla="*/ 125 w 137"/>
                  <a:gd name="T29" fmla="*/ 12 h 59"/>
                  <a:gd name="T30" fmla="*/ 88 w 137"/>
                  <a:gd name="T31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7" h="59">
                    <a:moveTo>
                      <a:pt x="88" y="0"/>
                    </a:moveTo>
                    <a:cubicBezTo>
                      <a:pt x="75" y="50"/>
                      <a:pt x="75" y="50"/>
                      <a:pt x="75" y="50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50"/>
                      <a:pt x="62" y="50"/>
                      <a:pt x="62" y="5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15" y="9"/>
                      <a:pt x="11" y="12"/>
                    </a:cubicBezTo>
                    <a:cubicBezTo>
                      <a:pt x="6" y="16"/>
                      <a:pt x="0" y="44"/>
                      <a:pt x="0" y="59"/>
                    </a:cubicBezTo>
                    <a:cubicBezTo>
                      <a:pt x="137" y="59"/>
                      <a:pt x="137" y="59"/>
                      <a:pt x="137" y="59"/>
                    </a:cubicBezTo>
                    <a:cubicBezTo>
                      <a:pt x="137" y="44"/>
                      <a:pt x="130" y="16"/>
                      <a:pt x="125" y="12"/>
                    </a:cubicBezTo>
                    <a:cubicBezTo>
                      <a:pt x="122" y="9"/>
                      <a:pt x="88" y="0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81" name="Freeform 16"/>
            <p:cNvSpPr>
              <a:spLocks noEditPoints="1"/>
            </p:cNvSpPr>
            <p:nvPr userDrawn="1"/>
          </p:nvSpPr>
          <p:spPr bwMode="auto">
            <a:xfrm>
              <a:off x="1915180" y="1743691"/>
              <a:ext cx="229118" cy="230091"/>
            </a:xfrm>
            <a:custGeom>
              <a:avLst/>
              <a:gdLst>
                <a:gd name="T0" fmla="*/ 112 w 299"/>
                <a:gd name="T1" fmla="*/ 162 h 300"/>
                <a:gd name="T2" fmla="*/ 149 w 299"/>
                <a:gd name="T3" fmla="*/ 234 h 300"/>
                <a:gd name="T4" fmla="*/ 187 w 299"/>
                <a:gd name="T5" fmla="*/ 162 h 300"/>
                <a:gd name="T6" fmla="*/ 218 w 299"/>
                <a:gd name="T7" fmla="*/ 147 h 300"/>
                <a:gd name="T8" fmla="*/ 212 w 299"/>
                <a:gd name="T9" fmla="*/ 75 h 300"/>
                <a:gd name="T10" fmla="*/ 149 w 299"/>
                <a:gd name="T11" fmla="*/ 0 h 300"/>
                <a:gd name="T12" fmla="*/ 87 w 299"/>
                <a:gd name="T13" fmla="*/ 75 h 300"/>
                <a:gd name="T14" fmla="*/ 81 w 299"/>
                <a:gd name="T15" fmla="*/ 147 h 300"/>
                <a:gd name="T16" fmla="*/ 112 w 299"/>
                <a:gd name="T17" fmla="*/ 162 h 300"/>
                <a:gd name="T18" fmla="*/ 274 w 299"/>
                <a:gd name="T19" fmla="*/ 203 h 300"/>
                <a:gd name="T20" fmla="*/ 193 w 299"/>
                <a:gd name="T21" fmla="*/ 169 h 300"/>
                <a:gd name="T22" fmla="*/ 233 w 299"/>
                <a:gd name="T23" fmla="*/ 212 h 300"/>
                <a:gd name="T24" fmla="*/ 184 w 299"/>
                <a:gd name="T25" fmla="*/ 212 h 300"/>
                <a:gd name="T26" fmla="*/ 149 w 299"/>
                <a:gd name="T27" fmla="*/ 271 h 300"/>
                <a:gd name="T28" fmla="*/ 115 w 299"/>
                <a:gd name="T29" fmla="*/ 212 h 300"/>
                <a:gd name="T30" fmla="*/ 65 w 299"/>
                <a:gd name="T31" fmla="*/ 212 h 300"/>
                <a:gd name="T32" fmla="*/ 106 w 299"/>
                <a:gd name="T33" fmla="*/ 169 h 300"/>
                <a:gd name="T34" fmla="*/ 25 w 299"/>
                <a:gd name="T35" fmla="*/ 203 h 300"/>
                <a:gd name="T36" fmla="*/ 0 w 299"/>
                <a:gd name="T37" fmla="*/ 300 h 300"/>
                <a:gd name="T38" fmla="*/ 299 w 299"/>
                <a:gd name="T39" fmla="*/ 300 h 300"/>
                <a:gd name="T40" fmla="*/ 274 w 299"/>
                <a:gd name="T41" fmla="*/ 20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" h="300">
                  <a:moveTo>
                    <a:pt x="112" y="162"/>
                  </a:moveTo>
                  <a:cubicBezTo>
                    <a:pt x="149" y="234"/>
                    <a:pt x="149" y="234"/>
                    <a:pt x="149" y="234"/>
                  </a:cubicBezTo>
                  <a:cubicBezTo>
                    <a:pt x="187" y="162"/>
                    <a:pt x="187" y="162"/>
                    <a:pt x="187" y="162"/>
                  </a:cubicBezTo>
                  <a:cubicBezTo>
                    <a:pt x="218" y="147"/>
                    <a:pt x="218" y="147"/>
                    <a:pt x="218" y="147"/>
                  </a:cubicBezTo>
                  <a:cubicBezTo>
                    <a:pt x="205" y="125"/>
                    <a:pt x="212" y="75"/>
                    <a:pt x="212" y="75"/>
                  </a:cubicBezTo>
                  <a:cubicBezTo>
                    <a:pt x="212" y="50"/>
                    <a:pt x="205" y="0"/>
                    <a:pt x="149" y="0"/>
                  </a:cubicBezTo>
                  <a:cubicBezTo>
                    <a:pt x="93" y="0"/>
                    <a:pt x="87" y="50"/>
                    <a:pt x="87" y="75"/>
                  </a:cubicBezTo>
                  <a:cubicBezTo>
                    <a:pt x="87" y="75"/>
                    <a:pt x="93" y="125"/>
                    <a:pt x="81" y="147"/>
                  </a:cubicBezTo>
                  <a:lnTo>
                    <a:pt x="112" y="162"/>
                  </a:lnTo>
                  <a:close/>
                  <a:moveTo>
                    <a:pt x="274" y="203"/>
                  </a:moveTo>
                  <a:cubicBezTo>
                    <a:pt x="268" y="198"/>
                    <a:pt x="193" y="169"/>
                    <a:pt x="193" y="169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184" y="212"/>
                    <a:pt x="184" y="212"/>
                    <a:pt x="184" y="212"/>
                  </a:cubicBezTo>
                  <a:cubicBezTo>
                    <a:pt x="149" y="271"/>
                    <a:pt x="149" y="271"/>
                    <a:pt x="149" y="271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65" y="212"/>
                    <a:pt x="65" y="212"/>
                    <a:pt x="65" y="21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1" y="198"/>
                    <a:pt x="25" y="203"/>
                  </a:cubicBezTo>
                  <a:cubicBezTo>
                    <a:pt x="14" y="211"/>
                    <a:pt x="0" y="256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56"/>
                    <a:pt x="284" y="211"/>
                    <a:pt x="274" y="2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Oval 81"/>
            <p:cNvSpPr/>
            <p:nvPr userDrawn="1"/>
          </p:nvSpPr>
          <p:spPr>
            <a:xfrm>
              <a:off x="1858095" y="1796146"/>
              <a:ext cx="45719" cy="4571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</p:grpSp>
      <p:grpSp>
        <p:nvGrpSpPr>
          <p:cNvPr id="88" name="Group 87"/>
          <p:cNvGrpSpPr/>
          <p:nvPr userDrawn="1"/>
        </p:nvGrpSpPr>
        <p:grpSpPr>
          <a:xfrm>
            <a:off x="7047719" y="2089745"/>
            <a:ext cx="297622" cy="296704"/>
            <a:chOff x="7110411" y="1662906"/>
            <a:chExt cx="514350" cy="512762"/>
          </a:xfrm>
          <a:solidFill>
            <a:schemeClr val="tx1"/>
          </a:solidFill>
        </p:grpSpPr>
        <p:sp>
          <p:nvSpPr>
            <p:cNvPr id="89" name="Freeform 28"/>
            <p:cNvSpPr>
              <a:spLocks/>
            </p:cNvSpPr>
            <p:nvPr/>
          </p:nvSpPr>
          <p:spPr bwMode="auto">
            <a:xfrm>
              <a:off x="7258047" y="1662906"/>
              <a:ext cx="220663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0" name="Freeform 29"/>
            <p:cNvSpPr>
              <a:spLocks/>
            </p:cNvSpPr>
            <p:nvPr/>
          </p:nvSpPr>
          <p:spPr bwMode="auto">
            <a:xfrm>
              <a:off x="7110411" y="1958181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3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3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Group 90"/>
          <p:cNvGrpSpPr/>
          <p:nvPr userDrawn="1"/>
        </p:nvGrpSpPr>
        <p:grpSpPr>
          <a:xfrm>
            <a:off x="7518323" y="2088512"/>
            <a:ext cx="297622" cy="297622"/>
            <a:chOff x="7675919" y="2269331"/>
            <a:chExt cx="514350" cy="514349"/>
          </a:xfrm>
          <a:solidFill>
            <a:schemeClr val="tx1"/>
          </a:solidFill>
        </p:grpSpPr>
        <p:sp>
          <p:nvSpPr>
            <p:cNvPr id="92" name="Freeform 30"/>
            <p:cNvSpPr>
              <a:spLocks/>
            </p:cNvSpPr>
            <p:nvPr/>
          </p:nvSpPr>
          <p:spPr bwMode="auto">
            <a:xfrm>
              <a:off x="7821968" y="2269331"/>
              <a:ext cx="222249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93" name="Freeform 31"/>
            <p:cNvSpPr>
              <a:spLocks/>
            </p:cNvSpPr>
            <p:nvPr/>
          </p:nvSpPr>
          <p:spPr bwMode="auto">
            <a:xfrm>
              <a:off x="7675919" y="2566193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4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4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94" name="Straight Arrow Connector 93"/>
          <p:cNvCxnSpPr/>
          <p:nvPr userDrawn="1"/>
        </p:nvCxnSpPr>
        <p:spPr>
          <a:xfrm>
            <a:off x="7300057" y="2210779"/>
            <a:ext cx="264372" cy="0"/>
          </a:xfrm>
          <a:prstGeom prst="straightConnector1">
            <a:avLst/>
          </a:prstGeom>
          <a:noFill/>
          <a:ln w="22225">
            <a:solidFill>
              <a:schemeClr val="bg1">
                <a:lumMod val="50000"/>
              </a:schemeClr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95" name="Freeform 94"/>
          <p:cNvSpPr/>
          <p:nvPr userDrawn="1"/>
        </p:nvSpPr>
        <p:spPr>
          <a:xfrm>
            <a:off x="230241" y="2644589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96" name="Freeform 95"/>
          <p:cNvSpPr/>
          <p:nvPr userDrawn="1"/>
        </p:nvSpPr>
        <p:spPr>
          <a:xfrm rot="10800000">
            <a:off x="8639928" y="5583237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97" name="Round Same Side Corner Rectangle 96"/>
          <p:cNvSpPr/>
          <p:nvPr userDrawn="1"/>
        </p:nvSpPr>
        <p:spPr>
          <a:xfrm rot="10800000">
            <a:off x="437358" y="5806473"/>
            <a:ext cx="8263730" cy="487171"/>
          </a:xfrm>
          <a:prstGeom prst="round2SameRect">
            <a:avLst>
              <a:gd name="adj1" fmla="val 35010"/>
              <a:gd name="adj2" fmla="val 0"/>
            </a:avLst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47" name="Left Bracket 6"/>
          <p:cNvSpPr/>
          <p:nvPr userDrawn="1"/>
        </p:nvSpPr>
        <p:spPr>
          <a:xfrm rot="5400000">
            <a:off x="4523436" y="-1535695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5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Left Bracket 6"/>
          <p:cNvSpPr/>
          <p:nvPr userDrawn="1"/>
        </p:nvSpPr>
        <p:spPr>
          <a:xfrm rot="16200000">
            <a:off x="4451991" y="1407716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5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73637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SAG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 Diagonal Corner Rectangle 47"/>
          <p:cNvSpPr/>
          <p:nvPr userDrawn="1"/>
        </p:nvSpPr>
        <p:spPr>
          <a:xfrm>
            <a:off x="508946" y="1585168"/>
            <a:ext cx="8215953" cy="2123089"/>
          </a:xfrm>
          <a:prstGeom prst="round2DiagRect">
            <a:avLst>
              <a:gd name="adj1" fmla="val 19142"/>
              <a:gd name="adj2" fmla="val 0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3" name="Rectangle 82"/>
          <p:cNvSpPr/>
          <p:nvPr userDrawn="1"/>
        </p:nvSpPr>
        <p:spPr>
          <a:xfrm>
            <a:off x="285750" y="2583043"/>
            <a:ext cx="8585078" cy="32226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2690648"/>
            <a:ext cx="3718690" cy="3115032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49917" y="2690648"/>
            <a:ext cx="3611508" cy="3115032"/>
          </a:xfrm>
          <a:prstGeom prst="rect">
            <a:avLst/>
          </a:prstGeom>
        </p:spPr>
      </p:pic>
      <p:sp>
        <p:nvSpPr>
          <p:cNvPr id="37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3237690" y="2274391"/>
            <a:ext cx="2795588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2100" b="1" spc="300" dirty="0" smtClean="0">
                <a:solidFill>
                  <a:schemeClr val="bg2">
                    <a:lumMod val="50000"/>
                  </a:schemeClr>
                </a:solidFill>
              </a:rPr>
              <a:t>CUSTOMERS</a:t>
            </a:r>
            <a:endParaRPr lang="en-US" sz="210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4037962" y="1745968"/>
            <a:ext cx="1179000" cy="519826"/>
            <a:chOff x="3294810" y="2009775"/>
            <a:chExt cx="2552793" cy="1125538"/>
          </a:xfrm>
        </p:grpSpPr>
        <p:sp>
          <p:nvSpPr>
            <p:cNvPr id="40" name="Freeform 6"/>
            <p:cNvSpPr>
              <a:spLocks noEditPoints="1"/>
            </p:cNvSpPr>
            <p:nvPr userDrawn="1"/>
          </p:nvSpPr>
          <p:spPr bwMode="auto">
            <a:xfrm>
              <a:off x="4005263" y="2009775"/>
              <a:ext cx="1120775" cy="1125538"/>
            </a:xfrm>
            <a:custGeom>
              <a:avLst/>
              <a:gdLst>
                <a:gd name="T0" fmla="*/ 105 w 299"/>
                <a:gd name="T1" fmla="*/ 113 h 300"/>
                <a:gd name="T2" fmla="*/ 112 w 299"/>
                <a:gd name="T3" fmla="*/ 144 h 300"/>
                <a:gd name="T4" fmla="*/ 112 w 299"/>
                <a:gd name="T5" fmla="*/ 156 h 300"/>
                <a:gd name="T6" fmla="*/ 150 w 299"/>
                <a:gd name="T7" fmla="*/ 181 h 300"/>
                <a:gd name="T8" fmla="*/ 187 w 299"/>
                <a:gd name="T9" fmla="*/ 156 h 300"/>
                <a:gd name="T10" fmla="*/ 187 w 299"/>
                <a:gd name="T11" fmla="*/ 144 h 300"/>
                <a:gd name="T12" fmla="*/ 195 w 299"/>
                <a:gd name="T13" fmla="*/ 113 h 300"/>
                <a:gd name="T14" fmla="*/ 204 w 299"/>
                <a:gd name="T15" fmla="*/ 110 h 300"/>
                <a:gd name="T16" fmla="*/ 210 w 299"/>
                <a:gd name="T17" fmla="*/ 80 h 300"/>
                <a:gd name="T18" fmla="*/ 206 w 299"/>
                <a:gd name="T19" fmla="*/ 75 h 300"/>
                <a:gd name="T20" fmla="*/ 206 w 299"/>
                <a:gd name="T21" fmla="*/ 46 h 300"/>
                <a:gd name="T22" fmla="*/ 183 w 299"/>
                <a:gd name="T23" fmla="*/ 14 h 300"/>
                <a:gd name="T24" fmla="*/ 150 w 299"/>
                <a:gd name="T25" fmla="*/ 0 h 300"/>
                <a:gd name="T26" fmla="*/ 94 w 299"/>
                <a:gd name="T27" fmla="*/ 44 h 300"/>
                <a:gd name="T28" fmla="*/ 94 w 299"/>
                <a:gd name="T29" fmla="*/ 75 h 300"/>
                <a:gd name="T30" fmla="*/ 89 w 299"/>
                <a:gd name="T31" fmla="*/ 80 h 300"/>
                <a:gd name="T32" fmla="*/ 96 w 299"/>
                <a:gd name="T33" fmla="*/ 110 h 300"/>
                <a:gd name="T34" fmla="*/ 105 w 299"/>
                <a:gd name="T35" fmla="*/ 113 h 300"/>
                <a:gd name="T36" fmla="*/ 274 w 299"/>
                <a:gd name="T37" fmla="*/ 197 h 300"/>
                <a:gd name="T38" fmla="*/ 193 w 299"/>
                <a:gd name="T39" fmla="*/ 169 h 300"/>
                <a:gd name="T40" fmla="*/ 162 w 299"/>
                <a:gd name="T41" fmla="*/ 265 h 300"/>
                <a:gd name="T42" fmla="*/ 162 w 299"/>
                <a:gd name="T43" fmla="*/ 222 h 300"/>
                <a:gd name="T44" fmla="*/ 152 w 299"/>
                <a:gd name="T45" fmla="*/ 206 h 300"/>
                <a:gd name="T46" fmla="*/ 162 w 299"/>
                <a:gd name="T47" fmla="*/ 197 h 300"/>
                <a:gd name="T48" fmla="*/ 150 w 299"/>
                <a:gd name="T49" fmla="*/ 184 h 300"/>
                <a:gd name="T50" fmla="*/ 137 w 299"/>
                <a:gd name="T51" fmla="*/ 197 h 300"/>
                <a:gd name="T52" fmla="*/ 147 w 299"/>
                <a:gd name="T53" fmla="*/ 206 h 300"/>
                <a:gd name="T54" fmla="*/ 137 w 299"/>
                <a:gd name="T55" fmla="*/ 222 h 300"/>
                <a:gd name="T56" fmla="*/ 137 w 299"/>
                <a:gd name="T57" fmla="*/ 265 h 300"/>
                <a:gd name="T58" fmla="*/ 106 w 299"/>
                <a:gd name="T59" fmla="*/ 169 h 300"/>
                <a:gd name="T60" fmla="*/ 25 w 299"/>
                <a:gd name="T61" fmla="*/ 197 h 300"/>
                <a:gd name="T62" fmla="*/ 0 w 299"/>
                <a:gd name="T63" fmla="*/ 300 h 300"/>
                <a:gd name="T64" fmla="*/ 299 w 299"/>
                <a:gd name="T65" fmla="*/ 300 h 300"/>
                <a:gd name="T66" fmla="*/ 274 w 299"/>
                <a:gd name="T67" fmla="*/ 1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9" h="300">
                  <a:moveTo>
                    <a:pt x="105" y="113"/>
                  </a:moveTo>
                  <a:cubicBezTo>
                    <a:pt x="112" y="144"/>
                    <a:pt x="112" y="144"/>
                    <a:pt x="112" y="144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95" y="113"/>
                    <a:pt x="195" y="113"/>
                    <a:pt x="195" y="113"/>
                  </a:cubicBezTo>
                  <a:cubicBezTo>
                    <a:pt x="195" y="113"/>
                    <a:pt x="200" y="113"/>
                    <a:pt x="204" y="110"/>
                  </a:cubicBezTo>
                  <a:cubicBezTo>
                    <a:pt x="210" y="104"/>
                    <a:pt x="215" y="88"/>
                    <a:pt x="210" y="80"/>
                  </a:cubicBezTo>
                  <a:cubicBezTo>
                    <a:pt x="207" y="74"/>
                    <a:pt x="206" y="75"/>
                    <a:pt x="206" y="75"/>
                  </a:cubicBezTo>
                  <a:cubicBezTo>
                    <a:pt x="206" y="75"/>
                    <a:pt x="206" y="62"/>
                    <a:pt x="206" y="46"/>
                  </a:cubicBezTo>
                  <a:cubicBezTo>
                    <a:pt x="206" y="29"/>
                    <a:pt x="198" y="14"/>
                    <a:pt x="183" y="14"/>
                  </a:cubicBezTo>
                  <a:cubicBezTo>
                    <a:pt x="178" y="4"/>
                    <a:pt x="165" y="0"/>
                    <a:pt x="150" y="0"/>
                  </a:cubicBezTo>
                  <a:cubicBezTo>
                    <a:pt x="116" y="0"/>
                    <a:pt x="94" y="19"/>
                    <a:pt x="94" y="44"/>
                  </a:cubicBezTo>
                  <a:cubicBezTo>
                    <a:pt x="94" y="60"/>
                    <a:pt x="94" y="75"/>
                    <a:pt x="94" y="75"/>
                  </a:cubicBezTo>
                  <a:cubicBezTo>
                    <a:pt x="94" y="75"/>
                    <a:pt x="93" y="74"/>
                    <a:pt x="89" y="80"/>
                  </a:cubicBezTo>
                  <a:cubicBezTo>
                    <a:pt x="85" y="88"/>
                    <a:pt x="89" y="104"/>
                    <a:pt x="96" y="110"/>
                  </a:cubicBezTo>
                  <a:cubicBezTo>
                    <a:pt x="100" y="113"/>
                    <a:pt x="105" y="113"/>
                    <a:pt x="105" y="113"/>
                  </a:cubicBezTo>
                  <a:close/>
                  <a:moveTo>
                    <a:pt x="274" y="197"/>
                  </a:moveTo>
                  <a:cubicBezTo>
                    <a:pt x="267" y="191"/>
                    <a:pt x="193" y="169"/>
                    <a:pt x="193" y="169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37" y="197"/>
                    <a:pt x="137" y="197"/>
                    <a:pt x="137" y="197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37" y="222"/>
                    <a:pt x="137" y="222"/>
                    <a:pt x="137" y="22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3" y="191"/>
                    <a:pt x="25" y="197"/>
                  </a:cubicBezTo>
                  <a:cubicBezTo>
                    <a:pt x="15" y="205"/>
                    <a:pt x="0" y="268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68"/>
                    <a:pt x="285" y="205"/>
                    <a:pt x="274" y="1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" name="Group 40"/>
            <p:cNvGrpSpPr/>
            <p:nvPr userDrawn="1"/>
          </p:nvGrpSpPr>
          <p:grpSpPr>
            <a:xfrm>
              <a:off x="3294810" y="2171700"/>
              <a:ext cx="2552793" cy="963613"/>
              <a:chOff x="3294810" y="2171700"/>
              <a:chExt cx="2552793" cy="963613"/>
            </a:xfrm>
            <a:solidFill>
              <a:schemeClr val="bg1">
                <a:lumMod val="65000"/>
              </a:schemeClr>
            </a:solidFill>
          </p:grpSpPr>
          <p:sp>
            <p:nvSpPr>
              <p:cNvPr id="42" name="Freeform 7"/>
              <p:cNvSpPr>
                <a:spLocks/>
              </p:cNvSpPr>
              <p:nvPr userDrawn="1"/>
            </p:nvSpPr>
            <p:spPr bwMode="auto">
              <a:xfrm>
                <a:off x="3294810" y="2714625"/>
                <a:ext cx="693739" cy="420688"/>
              </a:xfrm>
              <a:custGeom>
                <a:avLst/>
                <a:gdLst>
                  <a:gd name="T0" fmla="*/ 165 w 185"/>
                  <a:gd name="T1" fmla="*/ 0 h 112"/>
                  <a:gd name="T2" fmla="*/ 138 w 185"/>
                  <a:gd name="T3" fmla="*/ 82 h 112"/>
                  <a:gd name="T4" fmla="*/ 138 w 185"/>
                  <a:gd name="T5" fmla="*/ 45 h 112"/>
                  <a:gd name="T6" fmla="*/ 130 w 185"/>
                  <a:gd name="T7" fmla="*/ 32 h 112"/>
                  <a:gd name="T8" fmla="*/ 138 w 185"/>
                  <a:gd name="T9" fmla="*/ 24 h 112"/>
                  <a:gd name="T10" fmla="*/ 127 w 185"/>
                  <a:gd name="T11" fmla="*/ 13 h 112"/>
                  <a:gd name="T12" fmla="*/ 117 w 185"/>
                  <a:gd name="T13" fmla="*/ 24 h 112"/>
                  <a:gd name="T14" fmla="*/ 125 w 185"/>
                  <a:gd name="T15" fmla="*/ 32 h 112"/>
                  <a:gd name="T16" fmla="*/ 117 w 185"/>
                  <a:gd name="T17" fmla="*/ 45 h 112"/>
                  <a:gd name="T18" fmla="*/ 117 w 185"/>
                  <a:gd name="T19" fmla="*/ 82 h 112"/>
                  <a:gd name="T20" fmla="*/ 90 w 185"/>
                  <a:gd name="T21" fmla="*/ 0 h 112"/>
                  <a:gd name="T22" fmla="*/ 21 w 185"/>
                  <a:gd name="T23" fmla="*/ 24 h 112"/>
                  <a:gd name="T24" fmla="*/ 0 w 185"/>
                  <a:gd name="T25" fmla="*/ 112 h 112"/>
                  <a:gd name="T26" fmla="*/ 161 w 185"/>
                  <a:gd name="T27" fmla="*/ 112 h 112"/>
                  <a:gd name="T28" fmla="*/ 185 w 185"/>
                  <a:gd name="T29" fmla="*/ 6 h 112"/>
                  <a:gd name="T30" fmla="*/ 165 w 185"/>
                  <a:gd name="T3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5" h="112">
                    <a:moveTo>
                      <a:pt x="165" y="0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8" y="45"/>
                      <a:pt x="138" y="45"/>
                      <a:pt x="138" y="45"/>
                    </a:cubicBezTo>
                    <a:cubicBezTo>
                      <a:pt x="130" y="32"/>
                      <a:pt x="130" y="32"/>
                      <a:pt x="130" y="32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27" y="13"/>
                      <a:pt x="127" y="13"/>
                      <a:pt x="127" y="13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27" y="19"/>
                      <a:pt x="21" y="24"/>
                    </a:cubicBezTo>
                    <a:cubicBezTo>
                      <a:pt x="12" y="31"/>
                      <a:pt x="0" y="85"/>
                      <a:pt x="0" y="112"/>
                    </a:cubicBezTo>
                    <a:cubicBezTo>
                      <a:pt x="161" y="112"/>
                      <a:pt x="161" y="112"/>
                      <a:pt x="161" y="112"/>
                    </a:cubicBezTo>
                    <a:cubicBezTo>
                      <a:pt x="162" y="88"/>
                      <a:pt x="171" y="32"/>
                      <a:pt x="185" y="6"/>
                    </a:cubicBezTo>
                    <a:cubicBezTo>
                      <a:pt x="174" y="3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"/>
              <p:cNvSpPr>
                <a:spLocks/>
              </p:cNvSpPr>
              <p:nvPr userDrawn="1"/>
            </p:nvSpPr>
            <p:spPr bwMode="auto">
              <a:xfrm>
                <a:off x="3564684" y="2174876"/>
                <a:ext cx="415926" cy="577851"/>
              </a:xfrm>
              <a:custGeom>
                <a:avLst/>
                <a:gdLst>
                  <a:gd name="T0" fmla="*/ 17 w 111"/>
                  <a:gd name="T1" fmla="*/ 96 h 154"/>
                  <a:gd name="T2" fmla="*/ 24 w 111"/>
                  <a:gd name="T3" fmla="*/ 123 h 154"/>
                  <a:gd name="T4" fmla="*/ 24 w 111"/>
                  <a:gd name="T5" fmla="*/ 133 h 154"/>
                  <a:gd name="T6" fmla="*/ 55 w 111"/>
                  <a:gd name="T7" fmla="*/ 154 h 154"/>
                  <a:gd name="T8" fmla="*/ 87 w 111"/>
                  <a:gd name="T9" fmla="*/ 133 h 154"/>
                  <a:gd name="T10" fmla="*/ 87 w 111"/>
                  <a:gd name="T11" fmla="*/ 123 h 154"/>
                  <a:gd name="T12" fmla="*/ 94 w 111"/>
                  <a:gd name="T13" fmla="*/ 96 h 154"/>
                  <a:gd name="T14" fmla="*/ 101 w 111"/>
                  <a:gd name="T15" fmla="*/ 94 h 154"/>
                  <a:gd name="T16" fmla="*/ 107 w 111"/>
                  <a:gd name="T17" fmla="*/ 68 h 154"/>
                  <a:gd name="T18" fmla="*/ 103 w 111"/>
                  <a:gd name="T19" fmla="*/ 64 h 154"/>
                  <a:gd name="T20" fmla="*/ 103 w 111"/>
                  <a:gd name="T21" fmla="*/ 40 h 154"/>
                  <a:gd name="T22" fmla="*/ 84 w 111"/>
                  <a:gd name="T23" fmla="*/ 12 h 154"/>
                  <a:gd name="T24" fmla="*/ 55 w 111"/>
                  <a:gd name="T25" fmla="*/ 0 h 154"/>
                  <a:gd name="T26" fmla="*/ 8 w 111"/>
                  <a:gd name="T27" fmla="*/ 38 h 154"/>
                  <a:gd name="T28" fmla="*/ 8 w 111"/>
                  <a:gd name="T29" fmla="*/ 64 h 154"/>
                  <a:gd name="T30" fmla="*/ 4 w 111"/>
                  <a:gd name="T31" fmla="*/ 68 h 154"/>
                  <a:gd name="T32" fmla="*/ 10 w 111"/>
                  <a:gd name="T33" fmla="*/ 94 h 154"/>
                  <a:gd name="T34" fmla="*/ 17 w 111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1" h="154">
                    <a:moveTo>
                      <a:pt x="17" y="96"/>
                    </a:moveTo>
                    <a:cubicBezTo>
                      <a:pt x="24" y="123"/>
                      <a:pt x="24" y="123"/>
                      <a:pt x="24" y="123"/>
                    </a:cubicBezTo>
                    <a:cubicBezTo>
                      <a:pt x="24" y="133"/>
                      <a:pt x="24" y="133"/>
                      <a:pt x="24" y="133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87" y="133"/>
                      <a:pt x="87" y="133"/>
                      <a:pt x="87" y="13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94" y="96"/>
                      <a:pt x="94" y="96"/>
                      <a:pt x="94" y="96"/>
                    </a:cubicBezTo>
                    <a:cubicBezTo>
                      <a:pt x="94" y="96"/>
                      <a:pt x="98" y="97"/>
                      <a:pt x="101" y="94"/>
                    </a:cubicBezTo>
                    <a:cubicBezTo>
                      <a:pt x="107" y="88"/>
                      <a:pt x="111" y="75"/>
                      <a:pt x="107" y="68"/>
                    </a:cubicBezTo>
                    <a:cubicBezTo>
                      <a:pt x="104" y="63"/>
                      <a:pt x="103" y="64"/>
                      <a:pt x="103" y="64"/>
                    </a:cubicBezTo>
                    <a:cubicBezTo>
                      <a:pt x="103" y="64"/>
                      <a:pt x="103" y="53"/>
                      <a:pt x="103" y="40"/>
                    </a:cubicBezTo>
                    <a:cubicBezTo>
                      <a:pt x="103" y="24"/>
                      <a:pt x="97" y="12"/>
                      <a:pt x="84" y="12"/>
                    </a:cubicBezTo>
                    <a:cubicBezTo>
                      <a:pt x="79" y="3"/>
                      <a:pt x="69" y="0"/>
                      <a:pt x="55" y="0"/>
                    </a:cubicBezTo>
                    <a:cubicBezTo>
                      <a:pt x="27" y="0"/>
                      <a:pt x="8" y="16"/>
                      <a:pt x="8" y="38"/>
                    </a:cubicBezTo>
                    <a:cubicBezTo>
                      <a:pt x="8" y="51"/>
                      <a:pt x="8" y="64"/>
                      <a:pt x="8" y="64"/>
                    </a:cubicBezTo>
                    <a:cubicBezTo>
                      <a:pt x="8" y="64"/>
                      <a:pt x="7" y="63"/>
                      <a:pt x="4" y="68"/>
                    </a:cubicBezTo>
                    <a:cubicBezTo>
                      <a:pt x="0" y="75"/>
                      <a:pt x="4" y="88"/>
                      <a:pt x="10" y="94"/>
                    </a:cubicBezTo>
                    <a:cubicBezTo>
                      <a:pt x="13" y="97"/>
                      <a:pt x="17" y="96"/>
                      <a:pt x="17" y="96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0"/>
              <p:cNvSpPr>
                <a:spLocks/>
              </p:cNvSpPr>
              <p:nvPr userDrawn="1"/>
            </p:nvSpPr>
            <p:spPr bwMode="auto">
              <a:xfrm>
                <a:off x="5145929" y="2171700"/>
                <a:ext cx="442914" cy="749301"/>
              </a:xfrm>
              <a:custGeom>
                <a:avLst/>
                <a:gdLst>
                  <a:gd name="T0" fmla="*/ 27 w 118"/>
                  <a:gd name="T1" fmla="*/ 139 h 200"/>
                  <a:gd name="T2" fmla="*/ 59 w 118"/>
                  <a:gd name="T3" fmla="*/ 200 h 200"/>
                  <a:gd name="T4" fmla="*/ 91 w 118"/>
                  <a:gd name="T5" fmla="*/ 139 h 200"/>
                  <a:gd name="T6" fmla="*/ 118 w 118"/>
                  <a:gd name="T7" fmla="*/ 126 h 200"/>
                  <a:gd name="T8" fmla="*/ 112 w 118"/>
                  <a:gd name="T9" fmla="*/ 64 h 200"/>
                  <a:gd name="T10" fmla="*/ 59 w 118"/>
                  <a:gd name="T11" fmla="*/ 0 h 200"/>
                  <a:gd name="T12" fmla="*/ 5 w 118"/>
                  <a:gd name="T13" fmla="*/ 64 h 200"/>
                  <a:gd name="T14" fmla="*/ 0 w 118"/>
                  <a:gd name="T15" fmla="*/ 126 h 200"/>
                  <a:gd name="T16" fmla="*/ 27 w 118"/>
                  <a:gd name="T17" fmla="*/ 13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200">
                    <a:moveTo>
                      <a:pt x="27" y="139"/>
                    </a:moveTo>
                    <a:cubicBezTo>
                      <a:pt x="59" y="200"/>
                      <a:pt x="59" y="200"/>
                      <a:pt x="59" y="200"/>
                    </a:cubicBezTo>
                    <a:cubicBezTo>
                      <a:pt x="91" y="139"/>
                      <a:pt x="91" y="139"/>
                      <a:pt x="91" y="139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07" y="107"/>
                      <a:pt x="112" y="64"/>
                      <a:pt x="112" y="64"/>
                    </a:cubicBezTo>
                    <a:cubicBezTo>
                      <a:pt x="112" y="43"/>
                      <a:pt x="107" y="0"/>
                      <a:pt x="59" y="0"/>
                    </a:cubicBezTo>
                    <a:cubicBezTo>
                      <a:pt x="11" y="0"/>
                      <a:pt x="5" y="43"/>
                      <a:pt x="5" y="64"/>
                    </a:cubicBezTo>
                    <a:cubicBezTo>
                      <a:pt x="5" y="64"/>
                      <a:pt x="11" y="107"/>
                      <a:pt x="0" y="126"/>
                    </a:cubicBezTo>
                    <a:lnTo>
                      <a:pt x="27" y="139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1"/>
              <p:cNvSpPr>
                <a:spLocks/>
              </p:cNvSpPr>
              <p:nvPr userDrawn="1"/>
            </p:nvSpPr>
            <p:spPr bwMode="auto">
              <a:xfrm>
                <a:off x="5187204" y="2711449"/>
                <a:ext cx="660399" cy="423864"/>
              </a:xfrm>
              <a:custGeom>
                <a:avLst/>
                <a:gdLst>
                  <a:gd name="T0" fmla="*/ 176 w 176"/>
                  <a:gd name="T1" fmla="*/ 113 h 113"/>
                  <a:gd name="T2" fmla="*/ 155 w 176"/>
                  <a:gd name="T3" fmla="*/ 30 h 113"/>
                  <a:gd name="T4" fmla="*/ 85 w 176"/>
                  <a:gd name="T5" fmla="*/ 0 h 113"/>
                  <a:gd name="T6" fmla="*/ 120 w 176"/>
                  <a:gd name="T7" fmla="*/ 38 h 113"/>
                  <a:gd name="T8" fmla="*/ 77 w 176"/>
                  <a:gd name="T9" fmla="*/ 38 h 113"/>
                  <a:gd name="T10" fmla="*/ 48 w 176"/>
                  <a:gd name="T11" fmla="*/ 88 h 113"/>
                  <a:gd name="T12" fmla="*/ 18 w 176"/>
                  <a:gd name="T13" fmla="*/ 38 h 113"/>
                  <a:gd name="T14" fmla="*/ 0 w 176"/>
                  <a:gd name="T15" fmla="*/ 38 h 113"/>
                  <a:gd name="T16" fmla="*/ 12 w 176"/>
                  <a:gd name="T17" fmla="*/ 113 h 113"/>
                  <a:gd name="T18" fmla="*/ 176 w 176"/>
                  <a:gd name="T1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13">
                    <a:moveTo>
                      <a:pt x="176" y="113"/>
                    </a:moveTo>
                    <a:cubicBezTo>
                      <a:pt x="176" y="75"/>
                      <a:pt x="164" y="36"/>
                      <a:pt x="155" y="30"/>
                    </a:cubicBezTo>
                    <a:cubicBezTo>
                      <a:pt x="150" y="26"/>
                      <a:pt x="85" y="0"/>
                      <a:pt x="85" y="0"/>
                    </a:cubicBezTo>
                    <a:cubicBezTo>
                      <a:pt x="120" y="38"/>
                      <a:pt x="120" y="38"/>
                      <a:pt x="120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64"/>
                      <a:pt x="12" y="96"/>
                      <a:pt x="12" y="113"/>
                    </a:cubicBezTo>
                    <a:lnTo>
                      <a:pt x="176" y="113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46" name="TextBox 45"/>
          <p:cNvSpPr txBox="1"/>
          <p:nvPr userDrawn="1"/>
        </p:nvSpPr>
        <p:spPr>
          <a:xfrm>
            <a:off x="1365742" y="2410332"/>
            <a:ext cx="972852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EMPLOYEES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/>
          <p:cNvSpPr txBox="1"/>
          <p:nvPr userDrawn="1"/>
        </p:nvSpPr>
        <p:spPr>
          <a:xfrm>
            <a:off x="6978047" y="2409878"/>
            <a:ext cx="956128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PARTNERS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51" name="Group 50"/>
          <p:cNvGrpSpPr/>
          <p:nvPr userDrawn="1"/>
        </p:nvGrpSpPr>
        <p:grpSpPr>
          <a:xfrm>
            <a:off x="1478126" y="2089098"/>
            <a:ext cx="673718" cy="297079"/>
            <a:chOff x="1622494" y="1743691"/>
            <a:chExt cx="521804" cy="230092"/>
          </a:xfrm>
          <a:solidFill>
            <a:schemeClr val="tx1"/>
          </a:solidFill>
        </p:grpSpPr>
        <p:grpSp>
          <p:nvGrpSpPr>
            <p:cNvPr id="52" name="Group 51"/>
            <p:cNvGrpSpPr/>
            <p:nvPr/>
          </p:nvGrpSpPr>
          <p:grpSpPr>
            <a:xfrm>
              <a:off x="1622494" y="1743746"/>
              <a:ext cx="229327" cy="230037"/>
              <a:chOff x="9429750" y="1371600"/>
              <a:chExt cx="512763" cy="514350"/>
            </a:xfrm>
            <a:grpFill/>
          </p:grpSpPr>
          <p:sp>
            <p:nvSpPr>
              <p:cNvPr id="58" name="Freeform 9"/>
              <p:cNvSpPr>
                <a:spLocks/>
              </p:cNvSpPr>
              <p:nvPr/>
            </p:nvSpPr>
            <p:spPr bwMode="auto">
              <a:xfrm>
                <a:off x="9575800" y="1371600"/>
                <a:ext cx="220663" cy="304800"/>
              </a:xfrm>
              <a:custGeom>
                <a:avLst/>
                <a:gdLst>
                  <a:gd name="T0" fmla="*/ 9 w 59"/>
                  <a:gd name="T1" fmla="*/ 51 h 81"/>
                  <a:gd name="T2" fmla="*/ 17 w 59"/>
                  <a:gd name="T3" fmla="*/ 67 h 81"/>
                  <a:gd name="T4" fmla="*/ 17 w 59"/>
                  <a:gd name="T5" fmla="*/ 75 h 81"/>
                  <a:gd name="T6" fmla="*/ 29 w 59"/>
                  <a:gd name="T7" fmla="*/ 81 h 81"/>
                  <a:gd name="T8" fmla="*/ 42 w 59"/>
                  <a:gd name="T9" fmla="*/ 75 h 81"/>
                  <a:gd name="T10" fmla="*/ 42 w 59"/>
                  <a:gd name="T11" fmla="*/ 67 h 81"/>
                  <a:gd name="T12" fmla="*/ 50 w 59"/>
                  <a:gd name="T13" fmla="*/ 51 h 81"/>
                  <a:gd name="T14" fmla="*/ 54 w 59"/>
                  <a:gd name="T15" fmla="*/ 50 h 81"/>
                  <a:gd name="T16" fmla="*/ 57 w 59"/>
                  <a:gd name="T17" fmla="*/ 37 h 81"/>
                  <a:gd name="T18" fmla="*/ 54 w 59"/>
                  <a:gd name="T19" fmla="*/ 34 h 81"/>
                  <a:gd name="T20" fmla="*/ 54 w 59"/>
                  <a:gd name="T21" fmla="*/ 21 h 81"/>
                  <a:gd name="T22" fmla="*/ 44 w 59"/>
                  <a:gd name="T23" fmla="*/ 7 h 81"/>
                  <a:gd name="T24" fmla="*/ 29 w 59"/>
                  <a:gd name="T25" fmla="*/ 0 h 81"/>
                  <a:gd name="T26" fmla="*/ 5 w 59"/>
                  <a:gd name="T27" fmla="*/ 20 h 81"/>
                  <a:gd name="T28" fmla="*/ 5 w 59"/>
                  <a:gd name="T29" fmla="*/ 34 h 81"/>
                  <a:gd name="T30" fmla="*/ 2 w 59"/>
                  <a:gd name="T31" fmla="*/ 37 h 81"/>
                  <a:gd name="T32" fmla="*/ 4 w 59"/>
                  <a:gd name="T33" fmla="*/ 50 h 81"/>
                  <a:gd name="T34" fmla="*/ 9 w 59"/>
                  <a:gd name="T35" fmla="*/ 5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81">
                    <a:moveTo>
                      <a:pt x="9" y="51"/>
                    </a:moveTo>
                    <a:cubicBezTo>
                      <a:pt x="17" y="67"/>
                      <a:pt x="17" y="67"/>
                      <a:pt x="17" y="67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53" y="52"/>
                      <a:pt x="54" y="50"/>
                    </a:cubicBezTo>
                    <a:cubicBezTo>
                      <a:pt x="57" y="47"/>
                      <a:pt x="59" y="40"/>
                      <a:pt x="57" y="37"/>
                    </a:cubicBezTo>
                    <a:cubicBezTo>
                      <a:pt x="56" y="34"/>
                      <a:pt x="54" y="34"/>
                      <a:pt x="54" y="34"/>
                    </a:cubicBezTo>
                    <a:cubicBezTo>
                      <a:pt x="54" y="34"/>
                      <a:pt x="54" y="28"/>
                      <a:pt x="54" y="21"/>
                    </a:cubicBezTo>
                    <a:cubicBezTo>
                      <a:pt x="54" y="13"/>
                      <a:pt x="51" y="7"/>
                      <a:pt x="44" y="7"/>
                    </a:cubicBezTo>
                    <a:cubicBezTo>
                      <a:pt x="42" y="2"/>
                      <a:pt x="36" y="0"/>
                      <a:pt x="29" y="0"/>
                    </a:cubicBezTo>
                    <a:cubicBezTo>
                      <a:pt x="14" y="0"/>
                      <a:pt x="5" y="8"/>
                      <a:pt x="5" y="20"/>
                    </a:cubicBezTo>
                    <a:cubicBezTo>
                      <a:pt x="5" y="27"/>
                      <a:pt x="5" y="34"/>
                      <a:pt x="5" y="34"/>
                    </a:cubicBezTo>
                    <a:cubicBezTo>
                      <a:pt x="5" y="34"/>
                      <a:pt x="3" y="34"/>
                      <a:pt x="2" y="37"/>
                    </a:cubicBezTo>
                    <a:cubicBezTo>
                      <a:pt x="0" y="40"/>
                      <a:pt x="1" y="47"/>
                      <a:pt x="4" y="50"/>
                    </a:cubicBezTo>
                    <a:cubicBezTo>
                      <a:pt x="6" y="52"/>
                      <a:pt x="9" y="51"/>
                      <a:pt x="9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10"/>
              <p:cNvSpPr>
                <a:spLocks/>
              </p:cNvSpPr>
              <p:nvPr/>
            </p:nvSpPr>
            <p:spPr bwMode="auto">
              <a:xfrm>
                <a:off x="9429750" y="1665288"/>
                <a:ext cx="512763" cy="220662"/>
              </a:xfrm>
              <a:custGeom>
                <a:avLst/>
                <a:gdLst>
                  <a:gd name="T0" fmla="*/ 88 w 137"/>
                  <a:gd name="T1" fmla="*/ 0 h 59"/>
                  <a:gd name="T2" fmla="*/ 75 w 137"/>
                  <a:gd name="T3" fmla="*/ 50 h 59"/>
                  <a:gd name="T4" fmla="*/ 75 w 137"/>
                  <a:gd name="T5" fmla="*/ 25 h 59"/>
                  <a:gd name="T6" fmla="*/ 71 w 137"/>
                  <a:gd name="T7" fmla="*/ 17 h 59"/>
                  <a:gd name="T8" fmla="*/ 75 w 137"/>
                  <a:gd name="T9" fmla="*/ 12 h 59"/>
                  <a:gd name="T10" fmla="*/ 68 w 137"/>
                  <a:gd name="T11" fmla="*/ 6 h 59"/>
                  <a:gd name="T12" fmla="*/ 62 w 137"/>
                  <a:gd name="T13" fmla="*/ 12 h 59"/>
                  <a:gd name="T14" fmla="*/ 65 w 137"/>
                  <a:gd name="T15" fmla="*/ 17 h 59"/>
                  <a:gd name="T16" fmla="*/ 62 w 137"/>
                  <a:gd name="T17" fmla="*/ 25 h 59"/>
                  <a:gd name="T18" fmla="*/ 62 w 137"/>
                  <a:gd name="T19" fmla="*/ 50 h 59"/>
                  <a:gd name="T20" fmla="*/ 49 w 137"/>
                  <a:gd name="T21" fmla="*/ 0 h 59"/>
                  <a:gd name="T22" fmla="*/ 11 w 137"/>
                  <a:gd name="T23" fmla="*/ 12 h 59"/>
                  <a:gd name="T24" fmla="*/ 0 w 137"/>
                  <a:gd name="T25" fmla="*/ 59 h 59"/>
                  <a:gd name="T26" fmla="*/ 137 w 137"/>
                  <a:gd name="T27" fmla="*/ 59 h 59"/>
                  <a:gd name="T28" fmla="*/ 125 w 137"/>
                  <a:gd name="T29" fmla="*/ 12 h 59"/>
                  <a:gd name="T30" fmla="*/ 88 w 137"/>
                  <a:gd name="T31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7" h="59">
                    <a:moveTo>
                      <a:pt x="88" y="0"/>
                    </a:moveTo>
                    <a:cubicBezTo>
                      <a:pt x="75" y="50"/>
                      <a:pt x="75" y="50"/>
                      <a:pt x="75" y="50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50"/>
                      <a:pt x="62" y="50"/>
                      <a:pt x="62" y="5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15" y="9"/>
                      <a:pt x="11" y="12"/>
                    </a:cubicBezTo>
                    <a:cubicBezTo>
                      <a:pt x="6" y="16"/>
                      <a:pt x="0" y="44"/>
                      <a:pt x="0" y="59"/>
                    </a:cubicBezTo>
                    <a:cubicBezTo>
                      <a:pt x="137" y="59"/>
                      <a:pt x="137" y="59"/>
                      <a:pt x="137" y="59"/>
                    </a:cubicBezTo>
                    <a:cubicBezTo>
                      <a:pt x="137" y="44"/>
                      <a:pt x="130" y="16"/>
                      <a:pt x="125" y="12"/>
                    </a:cubicBezTo>
                    <a:cubicBezTo>
                      <a:pt x="122" y="9"/>
                      <a:pt x="88" y="0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3" name="Freeform 16"/>
            <p:cNvSpPr>
              <a:spLocks noEditPoints="1"/>
            </p:cNvSpPr>
            <p:nvPr userDrawn="1"/>
          </p:nvSpPr>
          <p:spPr bwMode="auto">
            <a:xfrm>
              <a:off x="1915180" y="1743691"/>
              <a:ext cx="229118" cy="230091"/>
            </a:xfrm>
            <a:custGeom>
              <a:avLst/>
              <a:gdLst>
                <a:gd name="T0" fmla="*/ 112 w 299"/>
                <a:gd name="T1" fmla="*/ 162 h 300"/>
                <a:gd name="T2" fmla="*/ 149 w 299"/>
                <a:gd name="T3" fmla="*/ 234 h 300"/>
                <a:gd name="T4" fmla="*/ 187 w 299"/>
                <a:gd name="T5" fmla="*/ 162 h 300"/>
                <a:gd name="T6" fmla="*/ 218 w 299"/>
                <a:gd name="T7" fmla="*/ 147 h 300"/>
                <a:gd name="T8" fmla="*/ 212 w 299"/>
                <a:gd name="T9" fmla="*/ 75 h 300"/>
                <a:gd name="T10" fmla="*/ 149 w 299"/>
                <a:gd name="T11" fmla="*/ 0 h 300"/>
                <a:gd name="T12" fmla="*/ 87 w 299"/>
                <a:gd name="T13" fmla="*/ 75 h 300"/>
                <a:gd name="T14" fmla="*/ 81 w 299"/>
                <a:gd name="T15" fmla="*/ 147 h 300"/>
                <a:gd name="T16" fmla="*/ 112 w 299"/>
                <a:gd name="T17" fmla="*/ 162 h 300"/>
                <a:gd name="T18" fmla="*/ 274 w 299"/>
                <a:gd name="T19" fmla="*/ 203 h 300"/>
                <a:gd name="T20" fmla="*/ 193 w 299"/>
                <a:gd name="T21" fmla="*/ 169 h 300"/>
                <a:gd name="T22" fmla="*/ 233 w 299"/>
                <a:gd name="T23" fmla="*/ 212 h 300"/>
                <a:gd name="T24" fmla="*/ 184 w 299"/>
                <a:gd name="T25" fmla="*/ 212 h 300"/>
                <a:gd name="T26" fmla="*/ 149 w 299"/>
                <a:gd name="T27" fmla="*/ 271 h 300"/>
                <a:gd name="T28" fmla="*/ 115 w 299"/>
                <a:gd name="T29" fmla="*/ 212 h 300"/>
                <a:gd name="T30" fmla="*/ 65 w 299"/>
                <a:gd name="T31" fmla="*/ 212 h 300"/>
                <a:gd name="T32" fmla="*/ 106 w 299"/>
                <a:gd name="T33" fmla="*/ 169 h 300"/>
                <a:gd name="T34" fmla="*/ 25 w 299"/>
                <a:gd name="T35" fmla="*/ 203 h 300"/>
                <a:gd name="T36" fmla="*/ 0 w 299"/>
                <a:gd name="T37" fmla="*/ 300 h 300"/>
                <a:gd name="T38" fmla="*/ 299 w 299"/>
                <a:gd name="T39" fmla="*/ 300 h 300"/>
                <a:gd name="T40" fmla="*/ 274 w 299"/>
                <a:gd name="T41" fmla="*/ 20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" h="300">
                  <a:moveTo>
                    <a:pt x="112" y="162"/>
                  </a:moveTo>
                  <a:cubicBezTo>
                    <a:pt x="149" y="234"/>
                    <a:pt x="149" y="234"/>
                    <a:pt x="149" y="234"/>
                  </a:cubicBezTo>
                  <a:cubicBezTo>
                    <a:pt x="187" y="162"/>
                    <a:pt x="187" y="162"/>
                    <a:pt x="187" y="162"/>
                  </a:cubicBezTo>
                  <a:cubicBezTo>
                    <a:pt x="218" y="147"/>
                    <a:pt x="218" y="147"/>
                    <a:pt x="218" y="147"/>
                  </a:cubicBezTo>
                  <a:cubicBezTo>
                    <a:pt x="205" y="125"/>
                    <a:pt x="212" y="75"/>
                    <a:pt x="212" y="75"/>
                  </a:cubicBezTo>
                  <a:cubicBezTo>
                    <a:pt x="212" y="50"/>
                    <a:pt x="205" y="0"/>
                    <a:pt x="149" y="0"/>
                  </a:cubicBezTo>
                  <a:cubicBezTo>
                    <a:pt x="93" y="0"/>
                    <a:pt x="87" y="50"/>
                    <a:pt x="87" y="75"/>
                  </a:cubicBezTo>
                  <a:cubicBezTo>
                    <a:pt x="87" y="75"/>
                    <a:pt x="93" y="125"/>
                    <a:pt x="81" y="147"/>
                  </a:cubicBezTo>
                  <a:lnTo>
                    <a:pt x="112" y="162"/>
                  </a:lnTo>
                  <a:close/>
                  <a:moveTo>
                    <a:pt x="274" y="203"/>
                  </a:moveTo>
                  <a:cubicBezTo>
                    <a:pt x="268" y="198"/>
                    <a:pt x="193" y="169"/>
                    <a:pt x="193" y="169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184" y="212"/>
                    <a:pt x="184" y="212"/>
                    <a:pt x="184" y="212"/>
                  </a:cubicBezTo>
                  <a:cubicBezTo>
                    <a:pt x="149" y="271"/>
                    <a:pt x="149" y="271"/>
                    <a:pt x="149" y="271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65" y="212"/>
                    <a:pt x="65" y="212"/>
                    <a:pt x="65" y="21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1" y="198"/>
                    <a:pt x="25" y="203"/>
                  </a:cubicBezTo>
                  <a:cubicBezTo>
                    <a:pt x="14" y="211"/>
                    <a:pt x="0" y="256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56"/>
                    <a:pt x="284" y="211"/>
                    <a:pt x="274" y="2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56"/>
            <p:cNvSpPr/>
            <p:nvPr userDrawn="1"/>
          </p:nvSpPr>
          <p:spPr>
            <a:xfrm>
              <a:off x="1858095" y="1796146"/>
              <a:ext cx="45719" cy="4571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</p:grpSp>
      <p:grpSp>
        <p:nvGrpSpPr>
          <p:cNvPr id="60" name="Group 59"/>
          <p:cNvGrpSpPr/>
          <p:nvPr userDrawn="1"/>
        </p:nvGrpSpPr>
        <p:grpSpPr>
          <a:xfrm>
            <a:off x="7047719" y="2089745"/>
            <a:ext cx="297622" cy="296704"/>
            <a:chOff x="7110411" y="1662906"/>
            <a:chExt cx="514350" cy="512762"/>
          </a:xfrm>
          <a:solidFill>
            <a:schemeClr val="tx1"/>
          </a:solidFill>
        </p:grpSpPr>
        <p:sp>
          <p:nvSpPr>
            <p:cNvPr id="61" name="Freeform 28"/>
            <p:cNvSpPr>
              <a:spLocks/>
            </p:cNvSpPr>
            <p:nvPr/>
          </p:nvSpPr>
          <p:spPr bwMode="auto">
            <a:xfrm>
              <a:off x="7258047" y="1662906"/>
              <a:ext cx="220663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2" name="Freeform 29"/>
            <p:cNvSpPr>
              <a:spLocks/>
            </p:cNvSpPr>
            <p:nvPr/>
          </p:nvSpPr>
          <p:spPr bwMode="auto">
            <a:xfrm>
              <a:off x="7110411" y="1958181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3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3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Group 62"/>
          <p:cNvGrpSpPr/>
          <p:nvPr userDrawn="1"/>
        </p:nvGrpSpPr>
        <p:grpSpPr>
          <a:xfrm>
            <a:off x="7518323" y="2088512"/>
            <a:ext cx="297622" cy="297622"/>
            <a:chOff x="7675919" y="2269331"/>
            <a:chExt cx="514350" cy="514349"/>
          </a:xfrm>
          <a:solidFill>
            <a:schemeClr val="tx1"/>
          </a:solidFill>
        </p:grpSpPr>
        <p:sp>
          <p:nvSpPr>
            <p:cNvPr id="64" name="Freeform 30"/>
            <p:cNvSpPr>
              <a:spLocks/>
            </p:cNvSpPr>
            <p:nvPr/>
          </p:nvSpPr>
          <p:spPr bwMode="auto">
            <a:xfrm>
              <a:off x="7821968" y="2269331"/>
              <a:ext cx="222249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5" name="Freeform 31"/>
            <p:cNvSpPr>
              <a:spLocks/>
            </p:cNvSpPr>
            <p:nvPr/>
          </p:nvSpPr>
          <p:spPr bwMode="auto">
            <a:xfrm>
              <a:off x="7675919" y="2566193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4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4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66" name="Straight Arrow Connector 65"/>
          <p:cNvCxnSpPr/>
          <p:nvPr userDrawn="1"/>
        </p:nvCxnSpPr>
        <p:spPr>
          <a:xfrm>
            <a:off x="7300057" y="2210779"/>
            <a:ext cx="264372" cy="0"/>
          </a:xfrm>
          <a:prstGeom prst="straightConnector1">
            <a:avLst/>
          </a:prstGeom>
          <a:noFill/>
          <a:ln w="22225">
            <a:solidFill>
              <a:schemeClr val="bg1">
                <a:lumMod val="50000"/>
              </a:schemeClr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70" name="Freeform 69"/>
          <p:cNvSpPr/>
          <p:nvPr userDrawn="1"/>
        </p:nvSpPr>
        <p:spPr>
          <a:xfrm>
            <a:off x="230241" y="2644589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71" name="Freeform 70"/>
          <p:cNvSpPr/>
          <p:nvPr userDrawn="1"/>
        </p:nvSpPr>
        <p:spPr>
          <a:xfrm rot="10800000">
            <a:off x="8639928" y="5583237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72" name="Round Same Side Corner Rectangle 71"/>
          <p:cNvSpPr/>
          <p:nvPr userDrawn="1"/>
        </p:nvSpPr>
        <p:spPr>
          <a:xfrm rot="10800000">
            <a:off x="437358" y="5806473"/>
            <a:ext cx="8263730" cy="487171"/>
          </a:xfrm>
          <a:prstGeom prst="round2SameRect">
            <a:avLst>
              <a:gd name="adj1" fmla="val 35010"/>
              <a:gd name="adj2" fmla="val 0"/>
            </a:avLst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73" name="Left Bracket 6"/>
          <p:cNvSpPr/>
          <p:nvPr userDrawn="1"/>
        </p:nvSpPr>
        <p:spPr>
          <a:xfrm rot="5400000">
            <a:off x="4523436" y="-1535695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2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Left Bracket 6"/>
          <p:cNvSpPr/>
          <p:nvPr userDrawn="1"/>
        </p:nvSpPr>
        <p:spPr>
          <a:xfrm rot="16200000">
            <a:off x="4451991" y="1407716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2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246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SAG -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ound Diagonal Corner Rectangle 47"/>
          <p:cNvSpPr/>
          <p:nvPr userDrawn="1"/>
        </p:nvSpPr>
        <p:spPr>
          <a:xfrm>
            <a:off x="508946" y="1585168"/>
            <a:ext cx="8215953" cy="2123089"/>
          </a:xfrm>
          <a:prstGeom prst="round2DiagRect">
            <a:avLst>
              <a:gd name="adj1" fmla="val 19142"/>
              <a:gd name="adj2" fmla="val 0"/>
            </a:avLst>
          </a:prstGeom>
          <a:noFill/>
          <a:ln w="19050">
            <a:solidFill>
              <a:schemeClr val="bg1">
                <a:lumMod val="8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83" name="Rectangle 82"/>
          <p:cNvSpPr/>
          <p:nvPr userDrawn="1"/>
        </p:nvSpPr>
        <p:spPr>
          <a:xfrm>
            <a:off x="285750" y="2583043"/>
            <a:ext cx="8585078" cy="322263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pic>
        <p:nvPicPr>
          <p:cNvPr id="84" name="Picture 8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751" y="2690648"/>
            <a:ext cx="3718690" cy="3115032"/>
          </a:xfrm>
          <a:prstGeom prst="rect">
            <a:avLst/>
          </a:prstGeom>
        </p:spPr>
      </p:pic>
      <p:pic>
        <p:nvPicPr>
          <p:cNvPr id="85" name="Picture 8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249917" y="2690648"/>
            <a:ext cx="3611508" cy="3115032"/>
          </a:xfrm>
          <a:prstGeom prst="rect">
            <a:avLst/>
          </a:prstGeom>
        </p:spPr>
      </p:pic>
      <p:sp>
        <p:nvSpPr>
          <p:cNvPr id="37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38" name="TextBox 37"/>
          <p:cNvSpPr txBox="1"/>
          <p:nvPr userDrawn="1"/>
        </p:nvSpPr>
        <p:spPr>
          <a:xfrm>
            <a:off x="3237690" y="2274391"/>
            <a:ext cx="2795588" cy="32316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2100" b="1" spc="300" dirty="0" smtClean="0">
                <a:solidFill>
                  <a:schemeClr val="bg2">
                    <a:lumMod val="50000"/>
                  </a:schemeClr>
                </a:solidFill>
              </a:rPr>
              <a:t>CUSTOMERS</a:t>
            </a:r>
            <a:endParaRPr lang="en-US" sz="210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39" name="Group 38"/>
          <p:cNvGrpSpPr/>
          <p:nvPr userDrawn="1"/>
        </p:nvGrpSpPr>
        <p:grpSpPr>
          <a:xfrm>
            <a:off x="4037962" y="1745968"/>
            <a:ext cx="1179000" cy="519826"/>
            <a:chOff x="3294810" y="2009775"/>
            <a:chExt cx="2552793" cy="1125538"/>
          </a:xfrm>
        </p:grpSpPr>
        <p:sp>
          <p:nvSpPr>
            <p:cNvPr id="40" name="Freeform 6"/>
            <p:cNvSpPr>
              <a:spLocks noEditPoints="1"/>
            </p:cNvSpPr>
            <p:nvPr userDrawn="1"/>
          </p:nvSpPr>
          <p:spPr bwMode="auto">
            <a:xfrm>
              <a:off x="4005263" y="2009775"/>
              <a:ext cx="1120775" cy="1125538"/>
            </a:xfrm>
            <a:custGeom>
              <a:avLst/>
              <a:gdLst>
                <a:gd name="T0" fmla="*/ 105 w 299"/>
                <a:gd name="T1" fmla="*/ 113 h 300"/>
                <a:gd name="T2" fmla="*/ 112 w 299"/>
                <a:gd name="T3" fmla="*/ 144 h 300"/>
                <a:gd name="T4" fmla="*/ 112 w 299"/>
                <a:gd name="T5" fmla="*/ 156 h 300"/>
                <a:gd name="T6" fmla="*/ 150 w 299"/>
                <a:gd name="T7" fmla="*/ 181 h 300"/>
                <a:gd name="T8" fmla="*/ 187 w 299"/>
                <a:gd name="T9" fmla="*/ 156 h 300"/>
                <a:gd name="T10" fmla="*/ 187 w 299"/>
                <a:gd name="T11" fmla="*/ 144 h 300"/>
                <a:gd name="T12" fmla="*/ 195 w 299"/>
                <a:gd name="T13" fmla="*/ 113 h 300"/>
                <a:gd name="T14" fmla="*/ 204 w 299"/>
                <a:gd name="T15" fmla="*/ 110 h 300"/>
                <a:gd name="T16" fmla="*/ 210 w 299"/>
                <a:gd name="T17" fmla="*/ 80 h 300"/>
                <a:gd name="T18" fmla="*/ 206 w 299"/>
                <a:gd name="T19" fmla="*/ 75 h 300"/>
                <a:gd name="T20" fmla="*/ 206 w 299"/>
                <a:gd name="T21" fmla="*/ 46 h 300"/>
                <a:gd name="T22" fmla="*/ 183 w 299"/>
                <a:gd name="T23" fmla="*/ 14 h 300"/>
                <a:gd name="T24" fmla="*/ 150 w 299"/>
                <a:gd name="T25" fmla="*/ 0 h 300"/>
                <a:gd name="T26" fmla="*/ 94 w 299"/>
                <a:gd name="T27" fmla="*/ 44 h 300"/>
                <a:gd name="T28" fmla="*/ 94 w 299"/>
                <a:gd name="T29" fmla="*/ 75 h 300"/>
                <a:gd name="T30" fmla="*/ 89 w 299"/>
                <a:gd name="T31" fmla="*/ 80 h 300"/>
                <a:gd name="T32" fmla="*/ 96 w 299"/>
                <a:gd name="T33" fmla="*/ 110 h 300"/>
                <a:gd name="T34" fmla="*/ 105 w 299"/>
                <a:gd name="T35" fmla="*/ 113 h 300"/>
                <a:gd name="T36" fmla="*/ 274 w 299"/>
                <a:gd name="T37" fmla="*/ 197 h 300"/>
                <a:gd name="T38" fmla="*/ 193 w 299"/>
                <a:gd name="T39" fmla="*/ 169 h 300"/>
                <a:gd name="T40" fmla="*/ 162 w 299"/>
                <a:gd name="T41" fmla="*/ 265 h 300"/>
                <a:gd name="T42" fmla="*/ 162 w 299"/>
                <a:gd name="T43" fmla="*/ 222 h 300"/>
                <a:gd name="T44" fmla="*/ 152 w 299"/>
                <a:gd name="T45" fmla="*/ 206 h 300"/>
                <a:gd name="T46" fmla="*/ 162 w 299"/>
                <a:gd name="T47" fmla="*/ 197 h 300"/>
                <a:gd name="T48" fmla="*/ 150 w 299"/>
                <a:gd name="T49" fmla="*/ 184 h 300"/>
                <a:gd name="T50" fmla="*/ 137 w 299"/>
                <a:gd name="T51" fmla="*/ 197 h 300"/>
                <a:gd name="T52" fmla="*/ 147 w 299"/>
                <a:gd name="T53" fmla="*/ 206 h 300"/>
                <a:gd name="T54" fmla="*/ 137 w 299"/>
                <a:gd name="T55" fmla="*/ 222 h 300"/>
                <a:gd name="T56" fmla="*/ 137 w 299"/>
                <a:gd name="T57" fmla="*/ 265 h 300"/>
                <a:gd name="T58" fmla="*/ 106 w 299"/>
                <a:gd name="T59" fmla="*/ 169 h 300"/>
                <a:gd name="T60" fmla="*/ 25 w 299"/>
                <a:gd name="T61" fmla="*/ 197 h 300"/>
                <a:gd name="T62" fmla="*/ 0 w 299"/>
                <a:gd name="T63" fmla="*/ 300 h 300"/>
                <a:gd name="T64" fmla="*/ 299 w 299"/>
                <a:gd name="T65" fmla="*/ 300 h 300"/>
                <a:gd name="T66" fmla="*/ 274 w 299"/>
                <a:gd name="T67" fmla="*/ 197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9" h="300">
                  <a:moveTo>
                    <a:pt x="105" y="113"/>
                  </a:moveTo>
                  <a:cubicBezTo>
                    <a:pt x="112" y="144"/>
                    <a:pt x="112" y="144"/>
                    <a:pt x="112" y="144"/>
                  </a:cubicBezTo>
                  <a:cubicBezTo>
                    <a:pt x="112" y="156"/>
                    <a:pt x="112" y="156"/>
                    <a:pt x="112" y="156"/>
                  </a:cubicBezTo>
                  <a:cubicBezTo>
                    <a:pt x="150" y="181"/>
                    <a:pt x="150" y="181"/>
                    <a:pt x="150" y="181"/>
                  </a:cubicBezTo>
                  <a:cubicBezTo>
                    <a:pt x="187" y="156"/>
                    <a:pt x="187" y="156"/>
                    <a:pt x="187" y="156"/>
                  </a:cubicBezTo>
                  <a:cubicBezTo>
                    <a:pt x="187" y="144"/>
                    <a:pt x="187" y="144"/>
                    <a:pt x="187" y="144"/>
                  </a:cubicBezTo>
                  <a:cubicBezTo>
                    <a:pt x="195" y="113"/>
                    <a:pt x="195" y="113"/>
                    <a:pt x="195" y="113"/>
                  </a:cubicBezTo>
                  <a:cubicBezTo>
                    <a:pt x="195" y="113"/>
                    <a:pt x="200" y="113"/>
                    <a:pt x="204" y="110"/>
                  </a:cubicBezTo>
                  <a:cubicBezTo>
                    <a:pt x="210" y="104"/>
                    <a:pt x="215" y="88"/>
                    <a:pt x="210" y="80"/>
                  </a:cubicBezTo>
                  <a:cubicBezTo>
                    <a:pt x="207" y="74"/>
                    <a:pt x="206" y="75"/>
                    <a:pt x="206" y="75"/>
                  </a:cubicBezTo>
                  <a:cubicBezTo>
                    <a:pt x="206" y="75"/>
                    <a:pt x="206" y="62"/>
                    <a:pt x="206" y="46"/>
                  </a:cubicBezTo>
                  <a:cubicBezTo>
                    <a:pt x="206" y="29"/>
                    <a:pt x="198" y="14"/>
                    <a:pt x="183" y="14"/>
                  </a:cubicBezTo>
                  <a:cubicBezTo>
                    <a:pt x="178" y="4"/>
                    <a:pt x="165" y="0"/>
                    <a:pt x="150" y="0"/>
                  </a:cubicBezTo>
                  <a:cubicBezTo>
                    <a:pt x="116" y="0"/>
                    <a:pt x="94" y="19"/>
                    <a:pt x="94" y="44"/>
                  </a:cubicBezTo>
                  <a:cubicBezTo>
                    <a:pt x="94" y="60"/>
                    <a:pt x="94" y="75"/>
                    <a:pt x="94" y="75"/>
                  </a:cubicBezTo>
                  <a:cubicBezTo>
                    <a:pt x="94" y="75"/>
                    <a:pt x="93" y="74"/>
                    <a:pt x="89" y="80"/>
                  </a:cubicBezTo>
                  <a:cubicBezTo>
                    <a:pt x="85" y="88"/>
                    <a:pt x="89" y="104"/>
                    <a:pt x="96" y="110"/>
                  </a:cubicBezTo>
                  <a:cubicBezTo>
                    <a:pt x="100" y="113"/>
                    <a:pt x="105" y="113"/>
                    <a:pt x="105" y="113"/>
                  </a:cubicBezTo>
                  <a:close/>
                  <a:moveTo>
                    <a:pt x="274" y="197"/>
                  </a:moveTo>
                  <a:cubicBezTo>
                    <a:pt x="267" y="191"/>
                    <a:pt x="193" y="169"/>
                    <a:pt x="193" y="169"/>
                  </a:cubicBezTo>
                  <a:cubicBezTo>
                    <a:pt x="162" y="265"/>
                    <a:pt x="162" y="265"/>
                    <a:pt x="162" y="265"/>
                  </a:cubicBezTo>
                  <a:cubicBezTo>
                    <a:pt x="162" y="222"/>
                    <a:pt x="162" y="222"/>
                    <a:pt x="162" y="222"/>
                  </a:cubicBezTo>
                  <a:cubicBezTo>
                    <a:pt x="152" y="206"/>
                    <a:pt x="152" y="206"/>
                    <a:pt x="152" y="206"/>
                  </a:cubicBezTo>
                  <a:cubicBezTo>
                    <a:pt x="162" y="197"/>
                    <a:pt x="162" y="197"/>
                    <a:pt x="162" y="197"/>
                  </a:cubicBezTo>
                  <a:cubicBezTo>
                    <a:pt x="150" y="184"/>
                    <a:pt x="150" y="184"/>
                    <a:pt x="150" y="184"/>
                  </a:cubicBezTo>
                  <a:cubicBezTo>
                    <a:pt x="137" y="197"/>
                    <a:pt x="137" y="197"/>
                    <a:pt x="137" y="197"/>
                  </a:cubicBezTo>
                  <a:cubicBezTo>
                    <a:pt x="147" y="206"/>
                    <a:pt x="147" y="206"/>
                    <a:pt x="147" y="206"/>
                  </a:cubicBezTo>
                  <a:cubicBezTo>
                    <a:pt x="137" y="222"/>
                    <a:pt x="137" y="222"/>
                    <a:pt x="137" y="222"/>
                  </a:cubicBezTo>
                  <a:cubicBezTo>
                    <a:pt x="137" y="265"/>
                    <a:pt x="137" y="265"/>
                    <a:pt x="137" y="265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3" y="191"/>
                    <a:pt x="25" y="197"/>
                  </a:cubicBezTo>
                  <a:cubicBezTo>
                    <a:pt x="15" y="205"/>
                    <a:pt x="0" y="268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68"/>
                    <a:pt x="285" y="205"/>
                    <a:pt x="274" y="19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1" name="Group 40"/>
            <p:cNvGrpSpPr/>
            <p:nvPr userDrawn="1"/>
          </p:nvGrpSpPr>
          <p:grpSpPr>
            <a:xfrm>
              <a:off x="3294810" y="2171700"/>
              <a:ext cx="2552793" cy="963613"/>
              <a:chOff x="3294810" y="2171700"/>
              <a:chExt cx="2552793" cy="963613"/>
            </a:xfrm>
            <a:solidFill>
              <a:schemeClr val="bg1">
                <a:lumMod val="65000"/>
              </a:schemeClr>
            </a:solidFill>
          </p:grpSpPr>
          <p:sp>
            <p:nvSpPr>
              <p:cNvPr id="42" name="Freeform 7"/>
              <p:cNvSpPr>
                <a:spLocks/>
              </p:cNvSpPr>
              <p:nvPr userDrawn="1"/>
            </p:nvSpPr>
            <p:spPr bwMode="auto">
              <a:xfrm>
                <a:off x="3294810" y="2714625"/>
                <a:ext cx="693739" cy="420688"/>
              </a:xfrm>
              <a:custGeom>
                <a:avLst/>
                <a:gdLst>
                  <a:gd name="T0" fmla="*/ 165 w 185"/>
                  <a:gd name="T1" fmla="*/ 0 h 112"/>
                  <a:gd name="T2" fmla="*/ 138 w 185"/>
                  <a:gd name="T3" fmla="*/ 82 h 112"/>
                  <a:gd name="T4" fmla="*/ 138 w 185"/>
                  <a:gd name="T5" fmla="*/ 45 h 112"/>
                  <a:gd name="T6" fmla="*/ 130 w 185"/>
                  <a:gd name="T7" fmla="*/ 32 h 112"/>
                  <a:gd name="T8" fmla="*/ 138 w 185"/>
                  <a:gd name="T9" fmla="*/ 24 h 112"/>
                  <a:gd name="T10" fmla="*/ 127 w 185"/>
                  <a:gd name="T11" fmla="*/ 13 h 112"/>
                  <a:gd name="T12" fmla="*/ 117 w 185"/>
                  <a:gd name="T13" fmla="*/ 24 h 112"/>
                  <a:gd name="T14" fmla="*/ 125 w 185"/>
                  <a:gd name="T15" fmla="*/ 32 h 112"/>
                  <a:gd name="T16" fmla="*/ 117 w 185"/>
                  <a:gd name="T17" fmla="*/ 45 h 112"/>
                  <a:gd name="T18" fmla="*/ 117 w 185"/>
                  <a:gd name="T19" fmla="*/ 82 h 112"/>
                  <a:gd name="T20" fmla="*/ 90 w 185"/>
                  <a:gd name="T21" fmla="*/ 0 h 112"/>
                  <a:gd name="T22" fmla="*/ 21 w 185"/>
                  <a:gd name="T23" fmla="*/ 24 h 112"/>
                  <a:gd name="T24" fmla="*/ 0 w 185"/>
                  <a:gd name="T25" fmla="*/ 112 h 112"/>
                  <a:gd name="T26" fmla="*/ 161 w 185"/>
                  <a:gd name="T27" fmla="*/ 112 h 112"/>
                  <a:gd name="T28" fmla="*/ 185 w 185"/>
                  <a:gd name="T29" fmla="*/ 6 h 112"/>
                  <a:gd name="T30" fmla="*/ 165 w 185"/>
                  <a:gd name="T31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85" h="112">
                    <a:moveTo>
                      <a:pt x="165" y="0"/>
                    </a:moveTo>
                    <a:cubicBezTo>
                      <a:pt x="138" y="82"/>
                      <a:pt x="138" y="82"/>
                      <a:pt x="138" y="82"/>
                    </a:cubicBezTo>
                    <a:cubicBezTo>
                      <a:pt x="138" y="45"/>
                      <a:pt x="138" y="45"/>
                      <a:pt x="138" y="45"/>
                    </a:cubicBezTo>
                    <a:cubicBezTo>
                      <a:pt x="130" y="32"/>
                      <a:pt x="130" y="32"/>
                      <a:pt x="130" y="32"/>
                    </a:cubicBezTo>
                    <a:cubicBezTo>
                      <a:pt x="138" y="24"/>
                      <a:pt x="138" y="24"/>
                      <a:pt x="138" y="24"/>
                    </a:cubicBezTo>
                    <a:cubicBezTo>
                      <a:pt x="127" y="13"/>
                      <a:pt x="127" y="13"/>
                      <a:pt x="127" y="13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25" y="32"/>
                      <a:pt x="125" y="32"/>
                      <a:pt x="125" y="32"/>
                    </a:cubicBezTo>
                    <a:cubicBezTo>
                      <a:pt x="117" y="45"/>
                      <a:pt x="117" y="45"/>
                      <a:pt x="117" y="45"/>
                    </a:cubicBezTo>
                    <a:cubicBezTo>
                      <a:pt x="117" y="82"/>
                      <a:pt x="117" y="82"/>
                      <a:pt x="117" y="82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0" y="0"/>
                      <a:pt x="27" y="19"/>
                      <a:pt x="21" y="24"/>
                    </a:cubicBezTo>
                    <a:cubicBezTo>
                      <a:pt x="12" y="31"/>
                      <a:pt x="0" y="85"/>
                      <a:pt x="0" y="112"/>
                    </a:cubicBezTo>
                    <a:cubicBezTo>
                      <a:pt x="161" y="112"/>
                      <a:pt x="161" y="112"/>
                      <a:pt x="161" y="112"/>
                    </a:cubicBezTo>
                    <a:cubicBezTo>
                      <a:pt x="162" y="88"/>
                      <a:pt x="171" y="32"/>
                      <a:pt x="185" y="6"/>
                    </a:cubicBezTo>
                    <a:cubicBezTo>
                      <a:pt x="174" y="3"/>
                      <a:pt x="165" y="0"/>
                      <a:pt x="165" y="0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8"/>
              <p:cNvSpPr>
                <a:spLocks/>
              </p:cNvSpPr>
              <p:nvPr userDrawn="1"/>
            </p:nvSpPr>
            <p:spPr bwMode="auto">
              <a:xfrm>
                <a:off x="3564684" y="2174876"/>
                <a:ext cx="415926" cy="577851"/>
              </a:xfrm>
              <a:custGeom>
                <a:avLst/>
                <a:gdLst>
                  <a:gd name="T0" fmla="*/ 17 w 111"/>
                  <a:gd name="T1" fmla="*/ 96 h 154"/>
                  <a:gd name="T2" fmla="*/ 24 w 111"/>
                  <a:gd name="T3" fmla="*/ 123 h 154"/>
                  <a:gd name="T4" fmla="*/ 24 w 111"/>
                  <a:gd name="T5" fmla="*/ 133 h 154"/>
                  <a:gd name="T6" fmla="*/ 55 w 111"/>
                  <a:gd name="T7" fmla="*/ 154 h 154"/>
                  <a:gd name="T8" fmla="*/ 87 w 111"/>
                  <a:gd name="T9" fmla="*/ 133 h 154"/>
                  <a:gd name="T10" fmla="*/ 87 w 111"/>
                  <a:gd name="T11" fmla="*/ 123 h 154"/>
                  <a:gd name="T12" fmla="*/ 94 w 111"/>
                  <a:gd name="T13" fmla="*/ 96 h 154"/>
                  <a:gd name="T14" fmla="*/ 101 w 111"/>
                  <a:gd name="T15" fmla="*/ 94 h 154"/>
                  <a:gd name="T16" fmla="*/ 107 w 111"/>
                  <a:gd name="T17" fmla="*/ 68 h 154"/>
                  <a:gd name="T18" fmla="*/ 103 w 111"/>
                  <a:gd name="T19" fmla="*/ 64 h 154"/>
                  <a:gd name="T20" fmla="*/ 103 w 111"/>
                  <a:gd name="T21" fmla="*/ 40 h 154"/>
                  <a:gd name="T22" fmla="*/ 84 w 111"/>
                  <a:gd name="T23" fmla="*/ 12 h 154"/>
                  <a:gd name="T24" fmla="*/ 55 w 111"/>
                  <a:gd name="T25" fmla="*/ 0 h 154"/>
                  <a:gd name="T26" fmla="*/ 8 w 111"/>
                  <a:gd name="T27" fmla="*/ 38 h 154"/>
                  <a:gd name="T28" fmla="*/ 8 w 111"/>
                  <a:gd name="T29" fmla="*/ 64 h 154"/>
                  <a:gd name="T30" fmla="*/ 4 w 111"/>
                  <a:gd name="T31" fmla="*/ 68 h 154"/>
                  <a:gd name="T32" fmla="*/ 10 w 111"/>
                  <a:gd name="T33" fmla="*/ 94 h 154"/>
                  <a:gd name="T34" fmla="*/ 17 w 111"/>
                  <a:gd name="T35" fmla="*/ 96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11" h="154">
                    <a:moveTo>
                      <a:pt x="17" y="96"/>
                    </a:moveTo>
                    <a:cubicBezTo>
                      <a:pt x="24" y="123"/>
                      <a:pt x="24" y="123"/>
                      <a:pt x="24" y="123"/>
                    </a:cubicBezTo>
                    <a:cubicBezTo>
                      <a:pt x="24" y="133"/>
                      <a:pt x="24" y="133"/>
                      <a:pt x="24" y="133"/>
                    </a:cubicBezTo>
                    <a:cubicBezTo>
                      <a:pt x="55" y="154"/>
                      <a:pt x="55" y="154"/>
                      <a:pt x="55" y="154"/>
                    </a:cubicBezTo>
                    <a:cubicBezTo>
                      <a:pt x="87" y="133"/>
                      <a:pt x="87" y="133"/>
                      <a:pt x="87" y="133"/>
                    </a:cubicBezTo>
                    <a:cubicBezTo>
                      <a:pt x="87" y="123"/>
                      <a:pt x="87" y="123"/>
                      <a:pt x="87" y="123"/>
                    </a:cubicBezTo>
                    <a:cubicBezTo>
                      <a:pt x="94" y="96"/>
                      <a:pt x="94" y="96"/>
                      <a:pt x="94" y="96"/>
                    </a:cubicBezTo>
                    <a:cubicBezTo>
                      <a:pt x="94" y="96"/>
                      <a:pt x="98" y="97"/>
                      <a:pt x="101" y="94"/>
                    </a:cubicBezTo>
                    <a:cubicBezTo>
                      <a:pt x="107" y="88"/>
                      <a:pt x="111" y="75"/>
                      <a:pt x="107" y="68"/>
                    </a:cubicBezTo>
                    <a:cubicBezTo>
                      <a:pt x="104" y="63"/>
                      <a:pt x="103" y="64"/>
                      <a:pt x="103" y="64"/>
                    </a:cubicBezTo>
                    <a:cubicBezTo>
                      <a:pt x="103" y="64"/>
                      <a:pt x="103" y="53"/>
                      <a:pt x="103" y="40"/>
                    </a:cubicBezTo>
                    <a:cubicBezTo>
                      <a:pt x="103" y="24"/>
                      <a:pt x="97" y="12"/>
                      <a:pt x="84" y="12"/>
                    </a:cubicBezTo>
                    <a:cubicBezTo>
                      <a:pt x="79" y="3"/>
                      <a:pt x="69" y="0"/>
                      <a:pt x="55" y="0"/>
                    </a:cubicBezTo>
                    <a:cubicBezTo>
                      <a:pt x="27" y="0"/>
                      <a:pt x="8" y="16"/>
                      <a:pt x="8" y="38"/>
                    </a:cubicBezTo>
                    <a:cubicBezTo>
                      <a:pt x="8" y="51"/>
                      <a:pt x="8" y="64"/>
                      <a:pt x="8" y="64"/>
                    </a:cubicBezTo>
                    <a:cubicBezTo>
                      <a:pt x="8" y="64"/>
                      <a:pt x="7" y="63"/>
                      <a:pt x="4" y="68"/>
                    </a:cubicBezTo>
                    <a:cubicBezTo>
                      <a:pt x="0" y="75"/>
                      <a:pt x="4" y="88"/>
                      <a:pt x="10" y="94"/>
                    </a:cubicBezTo>
                    <a:cubicBezTo>
                      <a:pt x="13" y="97"/>
                      <a:pt x="17" y="96"/>
                      <a:pt x="17" y="96"/>
                    </a:cubicBez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0"/>
              <p:cNvSpPr>
                <a:spLocks/>
              </p:cNvSpPr>
              <p:nvPr userDrawn="1"/>
            </p:nvSpPr>
            <p:spPr bwMode="auto">
              <a:xfrm>
                <a:off x="5145929" y="2171700"/>
                <a:ext cx="442914" cy="749301"/>
              </a:xfrm>
              <a:custGeom>
                <a:avLst/>
                <a:gdLst>
                  <a:gd name="T0" fmla="*/ 27 w 118"/>
                  <a:gd name="T1" fmla="*/ 139 h 200"/>
                  <a:gd name="T2" fmla="*/ 59 w 118"/>
                  <a:gd name="T3" fmla="*/ 200 h 200"/>
                  <a:gd name="T4" fmla="*/ 91 w 118"/>
                  <a:gd name="T5" fmla="*/ 139 h 200"/>
                  <a:gd name="T6" fmla="*/ 118 w 118"/>
                  <a:gd name="T7" fmla="*/ 126 h 200"/>
                  <a:gd name="T8" fmla="*/ 112 w 118"/>
                  <a:gd name="T9" fmla="*/ 64 h 200"/>
                  <a:gd name="T10" fmla="*/ 59 w 118"/>
                  <a:gd name="T11" fmla="*/ 0 h 200"/>
                  <a:gd name="T12" fmla="*/ 5 w 118"/>
                  <a:gd name="T13" fmla="*/ 64 h 200"/>
                  <a:gd name="T14" fmla="*/ 0 w 118"/>
                  <a:gd name="T15" fmla="*/ 126 h 200"/>
                  <a:gd name="T16" fmla="*/ 27 w 118"/>
                  <a:gd name="T17" fmla="*/ 139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8" h="200">
                    <a:moveTo>
                      <a:pt x="27" y="139"/>
                    </a:moveTo>
                    <a:cubicBezTo>
                      <a:pt x="59" y="200"/>
                      <a:pt x="59" y="200"/>
                      <a:pt x="59" y="200"/>
                    </a:cubicBezTo>
                    <a:cubicBezTo>
                      <a:pt x="91" y="139"/>
                      <a:pt x="91" y="139"/>
                      <a:pt x="91" y="139"/>
                    </a:cubicBezTo>
                    <a:cubicBezTo>
                      <a:pt x="118" y="126"/>
                      <a:pt x="118" y="126"/>
                      <a:pt x="118" y="126"/>
                    </a:cubicBezTo>
                    <a:cubicBezTo>
                      <a:pt x="107" y="107"/>
                      <a:pt x="112" y="64"/>
                      <a:pt x="112" y="64"/>
                    </a:cubicBezTo>
                    <a:cubicBezTo>
                      <a:pt x="112" y="43"/>
                      <a:pt x="107" y="0"/>
                      <a:pt x="59" y="0"/>
                    </a:cubicBezTo>
                    <a:cubicBezTo>
                      <a:pt x="11" y="0"/>
                      <a:pt x="5" y="43"/>
                      <a:pt x="5" y="64"/>
                    </a:cubicBezTo>
                    <a:cubicBezTo>
                      <a:pt x="5" y="64"/>
                      <a:pt x="11" y="107"/>
                      <a:pt x="0" y="126"/>
                    </a:cubicBezTo>
                    <a:lnTo>
                      <a:pt x="27" y="139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1"/>
              <p:cNvSpPr>
                <a:spLocks/>
              </p:cNvSpPr>
              <p:nvPr userDrawn="1"/>
            </p:nvSpPr>
            <p:spPr bwMode="auto">
              <a:xfrm>
                <a:off x="5187204" y="2711449"/>
                <a:ext cx="660399" cy="423864"/>
              </a:xfrm>
              <a:custGeom>
                <a:avLst/>
                <a:gdLst>
                  <a:gd name="T0" fmla="*/ 176 w 176"/>
                  <a:gd name="T1" fmla="*/ 113 h 113"/>
                  <a:gd name="T2" fmla="*/ 155 w 176"/>
                  <a:gd name="T3" fmla="*/ 30 h 113"/>
                  <a:gd name="T4" fmla="*/ 85 w 176"/>
                  <a:gd name="T5" fmla="*/ 0 h 113"/>
                  <a:gd name="T6" fmla="*/ 120 w 176"/>
                  <a:gd name="T7" fmla="*/ 38 h 113"/>
                  <a:gd name="T8" fmla="*/ 77 w 176"/>
                  <a:gd name="T9" fmla="*/ 38 h 113"/>
                  <a:gd name="T10" fmla="*/ 48 w 176"/>
                  <a:gd name="T11" fmla="*/ 88 h 113"/>
                  <a:gd name="T12" fmla="*/ 18 w 176"/>
                  <a:gd name="T13" fmla="*/ 38 h 113"/>
                  <a:gd name="T14" fmla="*/ 0 w 176"/>
                  <a:gd name="T15" fmla="*/ 38 h 113"/>
                  <a:gd name="T16" fmla="*/ 12 w 176"/>
                  <a:gd name="T17" fmla="*/ 113 h 113"/>
                  <a:gd name="T18" fmla="*/ 176 w 176"/>
                  <a:gd name="T19" fmla="*/ 113 h 1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76" h="113">
                    <a:moveTo>
                      <a:pt x="176" y="113"/>
                    </a:moveTo>
                    <a:cubicBezTo>
                      <a:pt x="176" y="75"/>
                      <a:pt x="164" y="36"/>
                      <a:pt x="155" y="30"/>
                    </a:cubicBezTo>
                    <a:cubicBezTo>
                      <a:pt x="150" y="26"/>
                      <a:pt x="85" y="0"/>
                      <a:pt x="85" y="0"/>
                    </a:cubicBezTo>
                    <a:cubicBezTo>
                      <a:pt x="120" y="38"/>
                      <a:pt x="120" y="38"/>
                      <a:pt x="120" y="38"/>
                    </a:cubicBezTo>
                    <a:cubicBezTo>
                      <a:pt x="77" y="38"/>
                      <a:pt x="77" y="38"/>
                      <a:pt x="77" y="38"/>
                    </a:cubicBezTo>
                    <a:cubicBezTo>
                      <a:pt x="48" y="88"/>
                      <a:pt x="48" y="88"/>
                      <a:pt x="48" y="88"/>
                    </a:cubicBezTo>
                    <a:cubicBezTo>
                      <a:pt x="18" y="38"/>
                      <a:pt x="18" y="38"/>
                      <a:pt x="18" y="38"/>
                    </a:cubicBezTo>
                    <a:cubicBezTo>
                      <a:pt x="0" y="38"/>
                      <a:pt x="0" y="38"/>
                      <a:pt x="0" y="38"/>
                    </a:cubicBezTo>
                    <a:cubicBezTo>
                      <a:pt x="8" y="64"/>
                      <a:pt x="12" y="96"/>
                      <a:pt x="12" y="113"/>
                    </a:cubicBezTo>
                    <a:lnTo>
                      <a:pt x="176" y="113"/>
                    </a:lnTo>
                    <a:close/>
                  </a:path>
                </a:pathLst>
              </a:custGeom>
              <a:solidFill>
                <a:schemeClr val="bg1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46" name="TextBox 45"/>
          <p:cNvSpPr txBox="1"/>
          <p:nvPr userDrawn="1"/>
        </p:nvSpPr>
        <p:spPr>
          <a:xfrm>
            <a:off x="1365742" y="2410332"/>
            <a:ext cx="972852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EMPLOYEES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50" name="TextBox 49"/>
          <p:cNvSpPr txBox="1"/>
          <p:nvPr userDrawn="1"/>
        </p:nvSpPr>
        <p:spPr>
          <a:xfrm>
            <a:off x="6978047" y="2409878"/>
            <a:ext cx="956128" cy="1308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de-DE" sz="850" b="1" spc="300" dirty="0" smtClean="0">
                <a:solidFill>
                  <a:schemeClr val="bg2">
                    <a:lumMod val="50000"/>
                  </a:schemeClr>
                </a:solidFill>
              </a:rPr>
              <a:t>PARTNERS</a:t>
            </a:r>
            <a:endParaRPr lang="en-US" sz="850" b="1" spc="300" dirty="0">
              <a:solidFill>
                <a:schemeClr val="bg2">
                  <a:lumMod val="50000"/>
                </a:schemeClr>
              </a:solidFill>
            </a:endParaRPr>
          </a:p>
        </p:txBody>
      </p:sp>
      <p:grpSp>
        <p:nvGrpSpPr>
          <p:cNvPr id="51" name="Group 50"/>
          <p:cNvGrpSpPr/>
          <p:nvPr userDrawn="1"/>
        </p:nvGrpSpPr>
        <p:grpSpPr>
          <a:xfrm>
            <a:off x="1478126" y="2089098"/>
            <a:ext cx="673718" cy="297079"/>
            <a:chOff x="1622494" y="1743691"/>
            <a:chExt cx="521804" cy="230092"/>
          </a:xfrm>
          <a:solidFill>
            <a:schemeClr val="tx1"/>
          </a:solidFill>
        </p:grpSpPr>
        <p:grpSp>
          <p:nvGrpSpPr>
            <p:cNvPr id="52" name="Group 51"/>
            <p:cNvGrpSpPr/>
            <p:nvPr/>
          </p:nvGrpSpPr>
          <p:grpSpPr>
            <a:xfrm>
              <a:off x="1622494" y="1743746"/>
              <a:ext cx="229327" cy="230037"/>
              <a:chOff x="9429750" y="1371600"/>
              <a:chExt cx="512763" cy="514350"/>
            </a:xfrm>
            <a:grpFill/>
          </p:grpSpPr>
          <p:sp>
            <p:nvSpPr>
              <p:cNvPr id="58" name="Freeform 9"/>
              <p:cNvSpPr>
                <a:spLocks/>
              </p:cNvSpPr>
              <p:nvPr/>
            </p:nvSpPr>
            <p:spPr bwMode="auto">
              <a:xfrm>
                <a:off x="9575800" y="1371600"/>
                <a:ext cx="220663" cy="304800"/>
              </a:xfrm>
              <a:custGeom>
                <a:avLst/>
                <a:gdLst>
                  <a:gd name="T0" fmla="*/ 9 w 59"/>
                  <a:gd name="T1" fmla="*/ 51 h 81"/>
                  <a:gd name="T2" fmla="*/ 17 w 59"/>
                  <a:gd name="T3" fmla="*/ 67 h 81"/>
                  <a:gd name="T4" fmla="*/ 17 w 59"/>
                  <a:gd name="T5" fmla="*/ 75 h 81"/>
                  <a:gd name="T6" fmla="*/ 29 w 59"/>
                  <a:gd name="T7" fmla="*/ 81 h 81"/>
                  <a:gd name="T8" fmla="*/ 42 w 59"/>
                  <a:gd name="T9" fmla="*/ 75 h 81"/>
                  <a:gd name="T10" fmla="*/ 42 w 59"/>
                  <a:gd name="T11" fmla="*/ 67 h 81"/>
                  <a:gd name="T12" fmla="*/ 50 w 59"/>
                  <a:gd name="T13" fmla="*/ 51 h 81"/>
                  <a:gd name="T14" fmla="*/ 54 w 59"/>
                  <a:gd name="T15" fmla="*/ 50 h 81"/>
                  <a:gd name="T16" fmla="*/ 57 w 59"/>
                  <a:gd name="T17" fmla="*/ 37 h 81"/>
                  <a:gd name="T18" fmla="*/ 54 w 59"/>
                  <a:gd name="T19" fmla="*/ 34 h 81"/>
                  <a:gd name="T20" fmla="*/ 54 w 59"/>
                  <a:gd name="T21" fmla="*/ 21 h 81"/>
                  <a:gd name="T22" fmla="*/ 44 w 59"/>
                  <a:gd name="T23" fmla="*/ 7 h 81"/>
                  <a:gd name="T24" fmla="*/ 29 w 59"/>
                  <a:gd name="T25" fmla="*/ 0 h 81"/>
                  <a:gd name="T26" fmla="*/ 5 w 59"/>
                  <a:gd name="T27" fmla="*/ 20 h 81"/>
                  <a:gd name="T28" fmla="*/ 5 w 59"/>
                  <a:gd name="T29" fmla="*/ 34 h 81"/>
                  <a:gd name="T30" fmla="*/ 2 w 59"/>
                  <a:gd name="T31" fmla="*/ 37 h 81"/>
                  <a:gd name="T32" fmla="*/ 4 w 59"/>
                  <a:gd name="T33" fmla="*/ 50 h 81"/>
                  <a:gd name="T34" fmla="*/ 9 w 59"/>
                  <a:gd name="T35" fmla="*/ 5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9" h="81">
                    <a:moveTo>
                      <a:pt x="9" y="51"/>
                    </a:moveTo>
                    <a:cubicBezTo>
                      <a:pt x="17" y="67"/>
                      <a:pt x="17" y="67"/>
                      <a:pt x="17" y="67"/>
                    </a:cubicBezTo>
                    <a:cubicBezTo>
                      <a:pt x="17" y="75"/>
                      <a:pt x="17" y="75"/>
                      <a:pt x="17" y="75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42" y="75"/>
                      <a:pt x="42" y="75"/>
                      <a:pt x="42" y="75"/>
                    </a:cubicBezTo>
                    <a:cubicBezTo>
                      <a:pt x="42" y="67"/>
                      <a:pt x="42" y="67"/>
                      <a:pt x="42" y="67"/>
                    </a:cubicBezTo>
                    <a:cubicBezTo>
                      <a:pt x="50" y="51"/>
                      <a:pt x="50" y="51"/>
                      <a:pt x="50" y="51"/>
                    </a:cubicBezTo>
                    <a:cubicBezTo>
                      <a:pt x="50" y="51"/>
                      <a:pt x="53" y="52"/>
                      <a:pt x="54" y="50"/>
                    </a:cubicBezTo>
                    <a:cubicBezTo>
                      <a:pt x="57" y="47"/>
                      <a:pt x="59" y="40"/>
                      <a:pt x="57" y="37"/>
                    </a:cubicBezTo>
                    <a:cubicBezTo>
                      <a:pt x="56" y="34"/>
                      <a:pt x="54" y="34"/>
                      <a:pt x="54" y="34"/>
                    </a:cubicBezTo>
                    <a:cubicBezTo>
                      <a:pt x="54" y="34"/>
                      <a:pt x="54" y="28"/>
                      <a:pt x="54" y="21"/>
                    </a:cubicBezTo>
                    <a:cubicBezTo>
                      <a:pt x="54" y="13"/>
                      <a:pt x="51" y="7"/>
                      <a:pt x="44" y="7"/>
                    </a:cubicBezTo>
                    <a:cubicBezTo>
                      <a:pt x="42" y="2"/>
                      <a:pt x="36" y="0"/>
                      <a:pt x="29" y="0"/>
                    </a:cubicBezTo>
                    <a:cubicBezTo>
                      <a:pt x="14" y="0"/>
                      <a:pt x="5" y="8"/>
                      <a:pt x="5" y="20"/>
                    </a:cubicBezTo>
                    <a:cubicBezTo>
                      <a:pt x="5" y="27"/>
                      <a:pt x="5" y="34"/>
                      <a:pt x="5" y="34"/>
                    </a:cubicBezTo>
                    <a:cubicBezTo>
                      <a:pt x="5" y="34"/>
                      <a:pt x="3" y="34"/>
                      <a:pt x="2" y="37"/>
                    </a:cubicBezTo>
                    <a:cubicBezTo>
                      <a:pt x="0" y="40"/>
                      <a:pt x="1" y="47"/>
                      <a:pt x="4" y="50"/>
                    </a:cubicBezTo>
                    <a:cubicBezTo>
                      <a:pt x="6" y="52"/>
                      <a:pt x="9" y="51"/>
                      <a:pt x="9" y="5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  <p:sp>
            <p:nvSpPr>
              <p:cNvPr id="59" name="Freeform 10"/>
              <p:cNvSpPr>
                <a:spLocks/>
              </p:cNvSpPr>
              <p:nvPr/>
            </p:nvSpPr>
            <p:spPr bwMode="auto">
              <a:xfrm>
                <a:off x="9429750" y="1665288"/>
                <a:ext cx="512763" cy="220662"/>
              </a:xfrm>
              <a:custGeom>
                <a:avLst/>
                <a:gdLst>
                  <a:gd name="T0" fmla="*/ 88 w 137"/>
                  <a:gd name="T1" fmla="*/ 0 h 59"/>
                  <a:gd name="T2" fmla="*/ 75 w 137"/>
                  <a:gd name="T3" fmla="*/ 50 h 59"/>
                  <a:gd name="T4" fmla="*/ 75 w 137"/>
                  <a:gd name="T5" fmla="*/ 25 h 59"/>
                  <a:gd name="T6" fmla="*/ 71 w 137"/>
                  <a:gd name="T7" fmla="*/ 17 h 59"/>
                  <a:gd name="T8" fmla="*/ 75 w 137"/>
                  <a:gd name="T9" fmla="*/ 12 h 59"/>
                  <a:gd name="T10" fmla="*/ 68 w 137"/>
                  <a:gd name="T11" fmla="*/ 6 h 59"/>
                  <a:gd name="T12" fmla="*/ 62 w 137"/>
                  <a:gd name="T13" fmla="*/ 12 h 59"/>
                  <a:gd name="T14" fmla="*/ 65 w 137"/>
                  <a:gd name="T15" fmla="*/ 17 h 59"/>
                  <a:gd name="T16" fmla="*/ 62 w 137"/>
                  <a:gd name="T17" fmla="*/ 25 h 59"/>
                  <a:gd name="T18" fmla="*/ 62 w 137"/>
                  <a:gd name="T19" fmla="*/ 50 h 59"/>
                  <a:gd name="T20" fmla="*/ 49 w 137"/>
                  <a:gd name="T21" fmla="*/ 0 h 59"/>
                  <a:gd name="T22" fmla="*/ 11 w 137"/>
                  <a:gd name="T23" fmla="*/ 12 h 59"/>
                  <a:gd name="T24" fmla="*/ 0 w 137"/>
                  <a:gd name="T25" fmla="*/ 59 h 59"/>
                  <a:gd name="T26" fmla="*/ 137 w 137"/>
                  <a:gd name="T27" fmla="*/ 59 h 59"/>
                  <a:gd name="T28" fmla="*/ 125 w 137"/>
                  <a:gd name="T29" fmla="*/ 12 h 59"/>
                  <a:gd name="T30" fmla="*/ 88 w 137"/>
                  <a:gd name="T31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37" h="59">
                    <a:moveTo>
                      <a:pt x="88" y="0"/>
                    </a:moveTo>
                    <a:cubicBezTo>
                      <a:pt x="75" y="50"/>
                      <a:pt x="75" y="50"/>
                      <a:pt x="75" y="50"/>
                    </a:cubicBezTo>
                    <a:cubicBezTo>
                      <a:pt x="75" y="25"/>
                      <a:pt x="75" y="25"/>
                      <a:pt x="75" y="25"/>
                    </a:cubicBezTo>
                    <a:cubicBezTo>
                      <a:pt x="71" y="17"/>
                      <a:pt x="71" y="17"/>
                      <a:pt x="71" y="17"/>
                    </a:cubicBezTo>
                    <a:cubicBezTo>
                      <a:pt x="75" y="12"/>
                      <a:pt x="75" y="12"/>
                      <a:pt x="75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2" y="12"/>
                      <a:pt x="62" y="12"/>
                      <a:pt x="62" y="12"/>
                    </a:cubicBezTo>
                    <a:cubicBezTo>
                      <a:pt x="65" y="17"/>
                      <a:pt x="65" y="17"/>
                      <a:pt x="65" y="17"/>
                    </a:cubicBezTo>
                    <a:cubicBezTo>
                      <a:pt x="62" y="25"/>
                      <a:pt x="62" y="25"/>
                      <a:pt x="62" y="25"/>
                    </a:cubicBezTo>
                    <a:cubicBezTo>
                      <a:pt x="62" y="50"/>
                      <a:pt x="62" y="50"/>
                      <a:pt x="62" y="50"/>
                    </a:cubicBezTo>
                    <a:cubicBezTo>
                      <a:pt x="49" y="0"/>
                      <a:pt x="49" y="0"/>
                      <a:pt x="49" y="0"/>
                    </a:cubicBezTo>
                    <a:cubicBezTo>
                      <a:pt x="49" y="0"/>
                      <a:pt x="15" y="9"/>
                      <a:pt x="11" y="12"/>
                    </a:cubicBezTo>
                    <a:cubicBezTo>
                      <a:pt x="6" y="16"/>
                      <a:pt x="0" y="44"/>
                      <a:pt x="0" y="59"/>
                    </a:cubicBezTo>
                    <a:cubicBezTo>
                      <a:pt x="137" y="59"/>
                      <a:pt x="137" y="59"/>
                      <a:pt x="137" y="59"/>
                    </a:cubicBezTo>
                    <a:cubicBezTo>
                      <a:pt x="137" y="44"/>
                      <a:pt x="130" y="16"/>
                      <a:pt x="125" y="12"/>
                    </a:cubicBezTo>
                    <a:cubicBezTo>
                      <a:pt x="122" y="9"/>
                      <a:pt x="88" y="0"/>
                      <a:pt x="88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/>
              </a:p>
            </p:txBody>
          </p:sp>
        </p:grpSp>
        <p:sp>
          <p:nvSpPr>
            <p:cNvPr id="53" name="Freeform 16"/>
            <p:cNvSpPr>
              <a:spLocks noEditPoints="1"/>
            </p:cNvSpPr>
            <p:nvPr userDrawn="1"/>
          </p:nvSpPr>
          <p:spPr bwMode="auto">
            <a:xfrm>
              <a:off x="1915180" y="1743691"/>
              <a:ext cx="229118" cy="230091"/>
            </a:xfrm>
            <a:custGeom>
              <a:avLst/>
              <a:gdLst>
                <a:gd name="T0" fmla="*/ 112 w 299"/>
                <a:gd name="T1" fmla="*/ 162 h 300"/>
                <a:gd name="T2" fmla="*/ 149 w 299"/>
                <a:gd name="T3" fmla="*/ 234 h 300"/>
                <a:gd name="T4" fmla="*/ 187 w 299"/>
                <a:gd name="T5" fmla="*/ 162 h 300"/>
                <a:gd name="T6" fmla="*/ 218 w 299"/>
                <a:gd name="T7" fmla="*/ 147 h 300"/>
                <a:gd name="T8" fmla="*/ 212 w 299"/>
                <a:gd name="T9" fmla="*/ 75 h 300"/>
                <a:gd name="T10" fmla="*/ 149 w 299"/>
                <a:gd name="T11" fmla="*/ 0 h 300"/>
                <a:gd name="T12" fmla="*/ 87 w 299"/>
                <a:gd name="T13" fmla="*/ 75 h 300"/>
                <a:gd name="T14" fmla="*/ 81 w 299"/>
                <a:gd name="T15" fmla="*/ 147 h 300"/>
                <a:gd name="T16" fmla="*/ 112 w 299"/>
                <a:gd name="T17" fmla="*/ 162 h 300"/>
                <a:gd name="T18" fmla="*/ 274 w 299"/>
                <a:gd name="T19" fmla="*/ 203 h 300"/>
                <a:gd name="T20" fmla="*/ 193 w 299"/>
                <a:gd name="T21" fmla="*/ 169 h 300"/>
                <a:gd name="T22" fmla="*/ 233 w 299"/>
                <a:gd name="T23" fmla="*/ 212 h 300"/>
                <a:gd name="T24" fmla="*/ 184 w 299"/>
                <a:gd name="T25" fmla="*/ 212 h 300"/>
                <a:gd name="T26" fmla="*/ 149 w 299"/>
                <a:gd name="T27" fmla="*/ 271 h 300"/>
                <a:gd name="T28" fmla="*/ 115 w 299"/>
                <a:gd name="T29" fmla="*/ 212 h 300"/>
                <a:gd name="T30" fmla="*/ 65 w 299"/>
                <a:gd name="T31" fmla="*/ 212 h 300"/>
                <a:gd name="T32" fmla="*/ 106 w 299"/>
                <a:gd name="T33" fmla="*/ 169 h 300"/>
                <a:gd name="T34" fmla="*/ 25 w 299"/>
                <a:gd name="T35" fmla="*/ 203 h 300"/>
                <a:gd name="T36" fmla="*/ 0 w 299"/>
                <a:gd name="T37" fmla="*/ 300 h 300"/>
                <a:gd name="T38" fmla="*/ 299 w 299"/>
                <a:gd name="T39" fmla="*/ 300 h 300"/>
                <a:gd name="T40" fmla="*/ 274 w 299"/>
                <a:gd name="T41" fmla="*/ 203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9" h="300">
                  <a:moveTo>
                    <a:pt x="112" y="162"/>
                  </a:moveTo>
                  <a:cubicBezTo>
                    <a:pt x="149" y="234"/>
                    <a:pt x="149" y="234"/>
                    <a:pt x="149" y="234"/>
                  </a:cubicBezTo>
                  <a:cubicBezTo>
                    <a:pt x="187" y="162"/>
                    <a:pt x="187" y="162"/>
                    <a:pt x="187" y="162"/>
                  </a:cubicBezTo>
                  <a:cubicBezTo>
                    <a:pt x="218" y="147"/>
                    <a:pt x="218" y="147"/>
                    <a:pt x="218" y="147"/>
                  </a:cubicBezTo>
                  <a:cubicBezTo>
                    <a:pt x="205" y="125"/>
                    <a:pt x="212" y="75"/>
                    <a:pt x="212" y="75"/>
                  </a:cubicBezTo>
                  <a:cubicBezTo>
                    <a:pt x="212" y="50"/>
                    <a:pt x="205" y="0"/>
                    <a:pt x="149" y="0"/>
                  </a:cubicBezTo>
                  <a:cubicBezTo>
                    <a:pt x="93" y="0"/>
                    <a:pt x="87" y="50"/>
                    <a:pt x="87" y="75"/>
                  </a:cubicBezTo>
                  <a:cubicBezTo>
                    <a:pt x="87" y="75"/>
                    <a:pt x="93" y="125"/>
                    <a:pt x="81" y="147"/>
                  </a:cubicBezTo>
                  <a:lnTo>
                    <a:pt x="112" y="162"/>
                  </a:lnTo>
                  <a:close/>
                  <a:moveTo>
                    <a:pt x="274" y="203"/>
                  </a:moveTo>
                  <a:cubicBezTo>
                    <a:pt x="268" y="198"/>
                    <a:pt x="193" y="169"/>
                    <a:pt x="193" y="169"/>
                  </a:cubicBezTo>
                  <a:cubicBezTo>
                    <a:pt x="233" y="212"/>
                    <a:pt x="233" y="212"/>
                    <a:pt x="233" y="212"/>
                  </a:cubicBezTo>
                  <a:cubicBezTo>
                    <a:pt x="184" y="212"/>
                    <a:pt x="184" y="212"/>
                    <a:pt x="184" y="212"/>
                  </a:cubicBezTo>
                  <a:cubicBezTo>
                    <a:pt x="149" y="271"/>
                    <a:pt x="149" y="271"/>
                    <a:pt x="149" y="271"/>
                  </a:cubicBezTo>
                  <a:cubicBezTo>
                    <a:pt x="115" y="212"/>
                    <a:pt x="115" y="212"/>
                    <a:pt x="115" y="212"/>
                  </a:cubicBezTo>
                  <a:cubicBezTo>
                    <a:pt x="65" y="212"/>
                    <a:pt x="65" y="212"/>
                    <a:pt x="65" y="212"/>
                  </a:cubicBezTo>
                  <a:cubicBezTo>
                    <a:pt x="106" y="169"/>
                    <a:pt x="106" y="169"/>
                    <a:pt x="106" y="169"/>
                  </a:cubicBezTo>
                  <a:cubicBezTo>
                    <a:pt x="106" y="169"/>
                    <a:pt x="31" y="198"/>
                    <a:pt x="25" y="203"/>
                  </a:cubicBezTo>
                  <a:cubicBezTo>
                    <a:pt x="14" y="211"/>
                    <a:pt x="0" y="256"/>
                    <a:pt x="0" y="300"/>
                  </a:cubicBezTo>
                  <a:cubicBezTo>
                    <a:pt x="299" y="300"/>
                    <a:pt x="299" y="300"/>
                    <a:pt x="299" y="300"/>
                  </a:cubicBezTo>
                  <a:cubicBezTo>
                    <a:pt x="299" y="256"/>
                    <a:pt x="284" y="211"/>
                    <a:pt x="274" y="2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Oval 56"/>
            <p:cNvSpPr/>
            <p:nvPr userDrawn="1"/>
          </p:nvSpPr>
          <p:spPr>
            <a:xfrm>
              <a:off x="1858095" y="1796146"/>
              <a:ext cx="45719" cy="45719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</p:grpSp>
      <p:grpSp>
        <p:nvGrpSpPr>
          <p:cNvPr id="60" name="Group 59"/>
          <p:cNvGrpSpPr/>
          <p:nvPr userDrawn="1"/>
        </p:nvGrpSpPr>
        <p:grpSpPr>
          <a:xfrm>
            <a:off x="7047719" y="2089745"/>
            <a:ext cx="297622" cy="296704"/>
            <a:chOff x="7110411" y="1662906"/>
            <a:chExt cx="514350" cy="512762"/>
          </a:xfrm>
          <a:solidFill>
            <a:schemeClr val="tx1"/>
          </a:solidFill>
        </p:grpSpPr>
        <p:sp>
          <p:nvSpPr>
            <p:cNvPr id="61" name="Freeform 28"/>
            <p:cNvSpPr>
              <a:spLocks/>
            </p:cNvSpPr>
            <p:nvPr/>
          </p:nvSpPr>
          <p:spPr bwMode="auto">
            <a:xfrm>
              <a:off x="7258047" y="1662906"/>
              <a:ext cx="220663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2" name="Freeform 29"/>
            <p:cNvSpPr>
              <a:spLocks/>
            </p:cNvSpPr>
            <p:nvPr/>
          </p:nvSpPr>
          <p:spPr bwMode="auto">
            <a:xfrm>
              <a:off x="7110411" y="1958181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3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3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3" name="Group 62"/>
          <p:cNvGrpSpPr/>
          <p:nvPr userDrawn="1"/>
        </p:nvGrpSpPr>
        <p:grpSpPr>
          <a:xfrm>
            <a:off x="7518323" y="2088512"/>
            <a:ext cx="297622" cy="297622"/>
            <a:chOff x="7675919" y="2269331"/>
            <a:chExt cx="514350" cy="514349"/>
          </a:xfrm>
          <a:solidFill>
            <a:schemeClr val="tx1"/>
          </a:solidFill>
        </p:grpSpPr>
        <p:sp>
          <p:nvSpPr>
            <p:cNvPr id="64" name="Freeform 30"/>
            <p:cNvSpPr>
              <a:spLocks/>
            </p:cNvSpPr>
            <p:nvPr/>
          </p:nvSpPr>
          <p:spPr bwMode="auto">
            <a:xfrm>
              <a:off x="7821968" y="2269331"/>
              <a:ext cx="222249" cy="303212"/>
            </a:xfrm>
            <a:custGeom>
              <a:avLst/>
              <a:gdLst>
                <a:gd name="T0" fmla="*/ 9 w 59"/>
                <a:gd name="T1" fmla="*/ 52 h 81"/>
                <a:gd name="T2" fmla="*/ 17 w 59"/>
                <a:gd name="T3" fmla="*/ 67 h 81"/>
                <a:gd name="T4" fmla="*/ 17 w 59"/>
                <a:gd name="T5" fmla="*/ 75 h 81"/>
                <a:gd name="T6" fmla="*/ 29 w 59"/>
                <a:gd name="T7" fmla="*/ 81 h 81"/>
                <a:gd name="T8" fmla="*/ 42 w 59"/>
                <a:gd name="T9" fmla="*/ 75 h 81"/>
                <a:gd name="T10" fmla="*/ 42 w 59"/>
                <a:gd name="T11" fmla="*/ 67 h 81"/>
                <a:gd name="T12" fmla="*/ 50 w 59"/>
                <a:gd name="T13" fmla="*/ 52 h 81"/>
                <a:gd name="T14" fmla="*/ 54 w 59"/>
                <a:gd name="T15" fmla="*/ 50 h 81"/>
                <a:gd name="T16" fmla="*/ 57 w 59"/>
                <a:gd name="T17" fmla="*/ 37 h 81"/>
                <a:gd name="T18" fmla="*/ 54 w 59"/>
                <a:gd name="T19" fmla="*/ 34 h 81"/>
                <a:gd name="T20" fmla="*/ 54 w 59"/>
                <a:gd name="T21" fmla="*/ 21 h 81"/>
                <a:gd name="T22" fmla="*/ 45 w 59"/>
                <a:gd name="T23" fmla="*/ 8 h 81"/>
                <a:gd name="T24" fmla="*/ 29 w 59"/>
                <a:gd name="T25" fmla="*/ 0 h 81"/>
                <a:gd name="T26" fmla="*/ 5 w 59"/>
                <a:gd name="T27" fmla="*/ 20 h 81"/>
                <a:gd name="T28" fmla="*/ 5 w 59"/>
                <a:gd name="T29" fmla="*/ 34 h 81"/>
                <a:gd name="T30" fmla="*/ 2 w 59"/>
                <a:gd name="T31" fmla="*/ 37 h 81"/>
                <a:gd name="T32" fmla="*/ 4 w 59"/>
                <a:gd name="T33" fmla="*/ 50 h 81"/>
                <a:gd name="T34" fmla="*/ 9 w 59"/>
                <a:gd name="T35" fmla="*/ 52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9" h="81">
                  <a:moveTo>
                    <a:pt x="9" y="52"/>
                  </a:moveTo>
                  <a:cubicBezTo>
                    <a:pt x="17" y="67"/>
                    <a:pt x="17" y="67"/>
                    <a:pt x="17" y="67"/>
                  </a:cubicBezTo>
                  <a:cubicBezTo>
                    <a:pt x="17" y="75"/>
                    <a:pt x="17" y="75"/>
                    <a:pt x="17" y="75"/>
                  </a:cubicBezTo>
                  <a:cubicBezTo>
                    <a:pt x="29" y="81"/>
                    <a:pt x="29" y="81"/>
                    <a:pt x="29" y="81"/>
                  </a:cubicBezTo>
                  <a:cubicBezTo>
                    <a:pt x="42" y="75"/>
                    <a:pt x="42" y="75"/>
                    <a:pt x="42" y="75"/>
                  </a:cubicBezTo>
                  <a:cubicBezTo>
                    <a:pt x="42" y="67"/>
                    <a:pt x="42" y="67"/>
                    <a:pt x="42" y="67"/>
                  </a:cubicBezTo>
                  <a:cubicBezTo>
                    <a:pt x="50" y="52"/>
                    <a:pt x="50" y="52"/>
                    <a:pt x="50" y="52"/>
                  </a:cubicBezTo>
                  <a:cubicBezTo>
                    <a:pt x="50" y="52"/>
                    <a:pt x="53" y="52"/>
                    <a:pt x="54" y="50"/>
                  </a:cubicBezTo>
                  <a:cubicBezTo>
                    <a:pt x="58" y="48"/>
                    <a:pt x="59" y="41"/>
                    <a:pt x="57" y="37"/>
                  </a:cubicBezTo>
                  <a:cubicBezTo>
                    <a:pt x="56" y="34"/>
                    <a:pt x="54" y="34"/>
                    <a:pt x="54" y="34"/>
                  </a:cubicBezTo>
                  <a:cubicBezTo>
                    <a:pt x="54" y="34"/>
                    <a:pt x="54" y="29"/>
                    <a:pt x="54" y="21"/>
                  </a:cubicBezTo>
                  <a:cubicBezTo>
                    <a:pt x="54" y="13"/>
                    <a:pt x="52" y="8"/>
                    <a:pt x="45" y="8"/>
                  </a:cubicBezTo>
                  <a:cubicBezTo>
                    <a:pt x="42" y="3"/>
                    <a:pt x="36" y="0"/>
                    <a:pt x="29" y="0"/>
                  </a:cubicBezTo>
                  <a:cubicBezTo>
                    <a:pt x="14" y="0"/>
                    <a:pt x="5" y="9"/>
                    <a:pt x="5" y="20"/>
                  </a:cubicBezTo>
                  <a:cubicBezTo>
                    <a:pt x="5" y="28"/>
                    <a:pt x="5" y="34"/>
                    <a:pt x="5" y="34"/>
                  </a:cubicBezTo>
                  <a:cubicBezTo>
                    <a:pt x="5" y="34"/>
                    <a:pt x="3" y="34"/>
                    <a:pt x="2" y="37"/>
                  </a:cubicBezTo>
                  <a:cubicBezTo>
                    <a:pt x="0" y="41"/>
                    <a:pt x="1" y="48"/>
                    <a:pt x="4" y="50"/>
                  </a:cubicBezTo>
                  <a:cubicBezTo>
                    <a:pt x="6" y="52"/>
                    <a:pt x="9" y="52"/>
                    <a:pt x="9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  <p:sp>
          <p:nvSpPr>
            <p:cNvPr id="65" name="Freeform 31"/>
            <p:cNvSpPr>
              <a:spLocks/>
            </p:cNvSpPr>
            <p:nvPr/>
          </p:nvSpPr>
          <p:spPr bwMode="auto">
            <a:xfrm>
              <a:off x="7675919" y="2566193"/>
              <a:ext cx="514350" cy="217487"/>
            </a:xfrm>
            <a:custGeom>
              <a:avLst/>
              <a:gdLst>
                <a:gd name="T0" fmla="*/ 88 w 137"/>
                <a:gd name="T1" fmla="*/ 0 h 58"/>
                <a:gd name="T2" fmla="*/ 75 w 137"/>
                <a:gd name="T3" fmla="*/ 49 h 58"/>
                <a:gd name="T4" fmla="*/ 75 w 137"/>
                <a:gd name="T5" fmla="*/ 24 h 58"/>
                <a:gd name="T6" fmla="*/ 72 w 137"/>
                <a:gd name="T7" fmla="*/ 16 h 58"/>
                <a:gd name="T8" fmla="*/ 75 w 137"/>
                <a:gd name="T9" fmla="*/ 12 h 58"/>
                <a:gd name="T10" fmla="*/ 68 w 137"/>
                <a:gd name="T11" fmla="*/ 5 h 58"/>
                <a:gd name="T12" fmla="*/ 62 w 137"/>
                <a:gd name="T13" fmla="*/ 12 h 58"/>
                <a:gd name="T14" fmla="*/ 65 w 137"/>
                <a:gd name="T15" fmla="*/ 16 h 58"/>
                <a:gd name="T16" fmla="*/ 62 w 137"/>
                <a:gd name="T17" fmla="*/ 24 h 58"/>
                <a:gd name="T18" fmla="*/ 62 w 137"/>
                <a:gd name="T19" fmla="*/ 49 h 58"/>
                <a:gd name="T20" fmla="*/ 49 w 137"/>
                <a:gd name="T21" fmla="*/ 0 h 58"/>
                <a:gd name="T22" fmla="*/ 11 w 137"/>
                <a:gd name="T23" fmla="*/ 11 h 58"/>
                <a:gd name="T24" fmla="*/ 0 w 137"/>
                <a:gd name="T25" fmla="*/ 58 h 58"/>
                <a:gd name="T26" fmla="*/ 137 w 137"/>
                <a:gd name="T27" fmla="*/ 58 h 58"/>
                <a:gd name="T28" fmla="*/ 126 w 137"/>
                <a:gd name="T29" fmla="*/ 11 h 58"/>
                <a:gd name="T30" fmla="*/ 88 w 137"/>
                <a:gd name="T31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37" h="58">
                  <a:moveTo>
                    <a:pt x="88" y="0"/>
                  </a:moveTo>
                  <a:cubicBezTo>
                    <a:pt x="75" y="49"/>
                    <a:pt x="75" y="49"/>
                    <a:pt x="75" y="49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72" y="16"/>
                    <a:pt x="72" y="16"/>
                    <a:pt x="72" y="16"/>
                  </a:cubicBezTo>
                  <a:cubicBezTo>
                    <a:pt x="75" y="12"/>
                    <a:pt x="75" y="12"/>
                    <a:pt x="75" y="12"/>
                  </a:cubicBezTo>
                  <a:cubicBezTo>
                    <a:pt x="68" y="5"/>
                    <a:pt x="68" y="5"/>
                    <a:pt x="68" y="5"/>
                  </a:cubicBezTo>
                  <a:cubicBezTo>
                    <a:pt x="62" y="12"/>
                    <a:pt x="62" y="12"/>
                    <a:pt x="62" y="12"/>
                  </a:cubicBezTo>
                  <a:cubicBezTo>
                    <a:pt x="65" y="16"/>
                    <a:pt x="65" y="16"/>
                    <a:pt x="65" y="16"/>
                  </a:cubicBezTo>
                  <a:cubicBezTo>
                    <a:pt x="62" y="24"/>
                    <a:pt x="62" y="24"/>
                    <a:pt x="62" y="24"/>
                  </a:cubicBezTo>
                  <a:cubicBezTo>
                    <a:pt x="62" y="49"/>
                    <a:pt x="62" y="49"/>
                    <a:pt x="62" y="49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49" y="0"/>
                    <a:pt x="15" y="9"/>
                    <a:pt x="11" y="11"/>
                  </a:cubicBezTo>
                  <a:cubicBezTo>
                    <a:pt x="7" y="15"/>
                    <a:pt x="0" y="44"/>
                    <a:pt x="0" y="58"/>
                  </a:cubicBezTo>
                  <a:cubicBezTo>
                    <a:pt x="137" y="58"/>
                    <a:pt x="137" y="58"/>
                    <a:pt x="137" y="58"/>
                  </a:cubicBezTo>
                  <a:cubicBezTo>
                    <a:pt x="137" y="44"/>
                    <a:pt x="130" y="15"/>
                    <a:pt x="126" y="11"/>
                  </a:cubicBezTo>
                  <a:cubicBezTo>
                    <a:pt x="122" y="9"/>
                    <a:pt x="88" y="0"/>
                    <a:pt x="8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/>
                </a:solidFill>
              </a:endParaRPr>
            </a:p>
          </p:txBody>
        </p:sp>
      </p:grpSp>
      <p:cxnSp>
        <p:nvCxnSpPr>
          <p:cNvPr id="66" name="Straight Arrow Connector 65"/>
          <p:cNvCxnSpPr/>
          <p:nvPr userDrawn="1"/>
        </p:nvCxnSpPr>
        <p:spPr>
          <a:xfrm>
            <a:off x="7300057" y="2210779"/>
            <a:ext cx="264372" cy="0"/>
          </a:xfrm>
          <a:prstGeom prst="straightConnector1">
            <a:avLst/>
          </a:prstGeom>
          <a:noFill/>
          <a:ln w="22225">
            <a:solidFill>
              <a:schemeClr val="bg1">
                <a:lumMod val="50000"/>
              </a:schemeClr>
            </a:solidFill>
            <a:miter lim="800000"/>
            <a:headEnd type="triangle" w="med" len="med"/>
            <a:tailEnd type="triangl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cxnSp>
      <p:sp>
        <p:nvSpPr>
          <p:cNvPr id="67" name="Freeform 66"/>
          <p:cNvSpPr/>
          <p:nvPr userDrawn="1"/>
        </p:nvSpPr>
        <p:spPr>
          <a:xfrm>
            <a:off x="230241" y="2644589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68" name="Freeform 67"/>
          <p:cNvSpPr/>
          <p:nvPr userDrawn="1"/>
        </p:nvSpPr>
        <p:spPr>
          <a:xfrm rot="10800000">
            <a:off x="8639928" y="5583237"/>
            <a:ext cx="276324" cy="268290"/>
          </a:xfrm>
          <a:custGeom>
            <a:avLst/>
            <a:gdLst>
              <a:gd name="connsiteX0" fmla="*/ 247650 w 247650"/>
              <a:gd name="connsiteY0" fmla="*/ 0 h 219075"/>
              <a:gd name="connsiteX1" fmla="*/ 190500 w 247650"/>
              <a:gd name="connsiteY1" fmla="*/ 52387 h 219075"/>
              <a:gd name="connsiteX2" fmla="*/ 123825 w 247650"/>
              <a:gd name="connsiteY2" fmla="*/ 73819 h 219075"/>
              <a:gd name="connsiteX3" fmla="*/ 83344 w 247650"/>
              <a:gd name="connsiteY3" fmla="*/ 114300 h 219075"/>
              <a:gd name="connsiteX4" fmla="*/ 61913 w 247650"/>
              <a:gd name="connsiteY4" fmla="*/ 150019 h 219075"/>
              <a:gd name="connsiteX5" fmla="*/ 50007 w 247650"/>
              <a:gd name="connsiteY5" fmla="*/ 195262 h 219075"/>
              <a:gd name="connsiteX6" fmla="*/ 47625 w 247650"/>
              <a:gd name="connsiteY6" fmla="*/ 216694 h 219075"/>
              <a:gd name="connsiteX7" fmla="*/ 0 w 247650"/>
              <a:gd name="connsiteY7" fmla="*/ 219075 h 219075"/>
              <a:gd name="connsiteX8" fmla="*/ 0 w 247650"/>
              <a:gd name="connsiteY8" fmla="*/ 11906 h 219075"/>
              <a:gd name="connsiteX9" fmla="*/ 247650 w 247650"/>
              <a:gd name="connsiteY9" fmla="*/ 0 h 219075"/>
              <a:gd name="connsiteX0" fmla="*/ 204788 w 204788"/>
              <a:gd name="connsiteY0" fmla="*/ 0 h 219075"/>
              <a:gd name="connsiteX1" fmla="*/ 190500 w 204788"/>
              <a:gd name="connsiteY1" fmla="*/ 52387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4788 w 204788"/>
              <a:gd name="connsiteY0" fmla="*/ 0 h 219075"/>
              <a:gd name="connsiteX1" fmla="*/ 202406 w 204788"/>
              <a:gd name="connsiteY1" fmla="*/ 40481 h 219075"/>
              <a:gd name="connsiteX2" fmla="*/ 123825 w 204788"/>
              <a:gd name="connsiteY2" fmla="*/ 73819 h 219075"/>
              <a:gd name="connsiteX3" fmla="*/ 83344 w 204788"/>
              <a:gd name="connsiteY3" fmla="*/ 114300 h 219075"/>
              <a:gd name="connsiteX4" fmla="*/ 61913 w 204788"/>
              <a:gd name="connsiteY4" fmla="*/ 150019 h 219075"/>
              <a:gd name="connsiteX5" fmla="*/ 50007 w 204788"/>
              <a:gd name="connsiteY5" fmla="*/ 195262 h 219075"/>
              <a:gd name="connsiteX6" fmla="*/ 47625 w 204788"/>
              <a:gd name="connsiteY6" fmla="*/ 216694 h 219075"/>
              <a:gd name="connsiteX7" fmla="*/ 0 w 204788"/>
              <a:gd name="connsiteY7" fmla="*/ 219075 h 219075"/>
              <a:gd name="connsiteX8" fmla="*/ 0 w 204788"/>
              <a:gd name="connsiteY8" fmla="*/ 11906 h 219075"/>
              <a:gd name="connsiteX9" fmla="*/ 204788 w 204788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126206 w 207169"/>
              <a:gd name="connsiteY2" fmla="*/ 73819 h 219075"/>
              <a:gd name="connsiteX3" fmla="*/ 85725 w 207169"/>
              <a:gd name="connsiteY3" fmla="*/ 114300 h 219075"/>
              <a:gd name="connsiteX4" fmla="*/ 64294 w 207169"/>
              <a:gd name="connsiteY4" fmla="*/ 150019 h 219075"/>
              <a:gd name="connsiteX5" fmla="*/ 52388 w 207169"/>
              <a:gd name="connsiteY5" fmla="*/ 195262 h 219075"/>
              <a:gd name="connsiteX6" fmla="*/ 50006 w 207169"/>
              <a:gd name="connsiteY6" fmla="*/ 216694 h 219075"/>
              <a:gd name="connsiteX7" fmla="*/ 2381 w 207169"/>
              <a:gd name="connsiteY7" fmla="*/ 219075 h 219075"/>
              <a:gd name="connsiteX8" fmla="*/ 0 w 207169"/>
              <a:gd name="connsiteY8" fmla="*/ 0 h 219075"/>
              <a:gd name="connsiteX9" fmla="*/ 207169 w 207169"/>
              <a:gd name="connsiteY9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64294 w 207169"/>
              <a:gd name="connsiteY3" fmla="*/ 150019 h 219075"/>
              <a:gd name="connsiteX4" fmla="*/ 52388 w 207169"/>
              <a:gd name="connsiteY4" fmla="*/ 195262 h 219075"/>
              <a:gd name="connsiteX5" fmla="*/ 50006 w 207169"/>
              <a:gd name="connsiteY5" fmla="*/ 216694 h 219075"/>
              <a:gd name="connsiteX6" fmla="*/ 2381 w 207169"/>
              <a:gd name="connsiteY6" fmla="*/ 219075 h 219075"/>
              <a:gd name="connsiteX7" fmla="*/ 0 w 207169"/>
              <a:gd name="connsiteY7" fmla="*/ 0 h 219075"/>
              <a:gd name="connsiteX8" fmla="*/ 207169 w 207169"/>
              <a:gd name="connsiteY8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2388 w 207169"/>
              <a:gd name="connsiteY3" fmla="*/ 195262 h 219075"/>
              <a:gd name="connsiteX4" fmla="*/ 50006 w 207169"/>
              <a:gd name="connsiteY4" fmla="*/ 216694 h 219075"/>
              <a:gd name="connsiteX5" fmla="*/ 2381 w 207169"/>
              <a:gd name="connsiteY5" fmla="*/ 219075 h 219075"/>
              <a:gd name="connsiteX6" fmla="*/ 0 w 207169"/>
              <a:gd name="connsiteY6" fmla="*/ 0 h 219075"/>
              <a:gd name="connsiteX7" fmla="*/ 207169 w 207169"/>
              <a:gd name="connsiteY7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725 w 207169"/>
              <a:gd name="connsiteY2" fmla="*/ 114300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75268 w 207169"/>
              <a:gd name="connsiteY2" fmla="*/ 77049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9075"/>
              <a:gd name="connsiteX1" fmla="*/ 204787 w 207169"/>
              <a:gd name="connsiteY1" fmla="*/ 40481 h 219075"/>
              <a:gd name="connsiteX2" fmla="*/ 85071 w 207169"/>
              <a:gd name="connsiteY2" fmla="*/ 94694 h 219075"/>
              <a:gd name="connsiteX3" fmla="*/ 50006 w 207169"/>
              <a:gd name="connsiteY3" fmla="*/ 216694 h 219075"/>
              <a:gd name="connsiteX4" fmla="*/ 2381 w 207169"/>
              <a:gd name="connsiteY4" fmla="*/ 219075 h 219075"/>
              <a:gd name="connsiteX5" fmla="*/ 0 w 207169"/>
              <a:gd name="connsiteY5" fmla="*/ 0 h 219075"/>
              <a:gd name="connsiteX6" fmla="*/ 207169 w 207169"/>
              <a:gd name="connsiteY6" fmla="*/ 0 h 219075"/>
              <a:gd name="connsiteX0" fmla="*/ 207169 w 207169"/>
              <a:gd name="connsiteY0" fmla="*/ 0 h 216694"/>
              <a:gd name="connsiteX1" fmla="*/ 204787 w 207169"/>
              <a:gd name="connsiteY1" fmla="*/ 40481 h 216694"/>
              <a:gd name="connsiteX2" fmla="*/ 85071 w 207169"/>
              <a:gd name="connsiteY2" fmla="*/ 94694 h 216694"/>
              <a:gd name="connsiteX3" fmla="*/ 50006 w 207169"/>
              <a:gd name="connsiteY3" fmla="*/ 216694 h 216694"/>
              <a:gd name="connsiteX4" fmla="*/ 420 w 207169"/>
              <a:gd name="connsiteY4" fmla="*/ 199469 h 216694"/>
              <a:gd name="connsiteX5" fmla="*/ 0 w 207169"/>
              <a:gd name="connsiteY5" fmla="*/ 0 h 216694"/>
              <a:gd name="connsiteX6" fmla="*/ 207169 w 207169"/>
              <a:gd name="connsiteY6" fmla="*/ 0 h 216694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199469"/>
              <a:gd name="connsiteX1" fmla="*/ 204787 w 207169"/>
              <a:gd name="connsiteY1" fmla="*/ 40481 h 199469"/>
              <a:gd name="connsiteX2" fmla="*/ 85071 w 207169"/>
              <a:gd name="connsiteY2" fmla="*/ 94694 h 199469"/>
              <a:gd name="connsiteX3" fmla="*/ 49352 w 207169"/>
              <a:gd name="connsiteY3" fmla="*/ 197742 h 199469"/>
              <a:gd name="connsiteX4" fmla="*/ 420 w 207169"/>
              <a:gd name="connsiteY4" fmla="*/ 199469 h 199469"/>
              <a:gd name="connsiteX5" fmla="*/ 0 w 207169"/>
              <a:gd name="connsiteY5" fmla="*/ 0 h 199469"/>
              <a:gd name="connsiteX6" fmla="*/ 207169 w 207169"/>
              <a:gd name="connsiteY6" fmla="*/ 0 h 199469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85071 w 207169"/>
              <a:gd name="connsiteY2" fmla="*/ 94694 h 236661"/>
              <a:gd name="connsiteX3" fmla="*/ 49352 w 207169"/>
              <a:gd name="connsiteY3" fmla="*/ 197742 h 236661"/>
              <a:gd name="connsiteX4" fmla="*/ 420 w 207169"/>
              <a:gd name="connsiteY4" fmla="*/ 199469 h 236661"/>
              <a:gd name="connsiteX5" fmla="*/ 0 w 207169"/>
              <a:gd name="connsiteY5" fmla="*/ 0 h 236661"/>
              <a:gd name="connsiteX6" fmla="*/ 207169 w 207169"/>
              <a:gd name="connsiteY6" fmla="*/ 0 h 236661"/>
              <a:gd name="connsiteX0" fmla="*/ 207169 w 207169"/>
              <a:gd name="connsiteY0" fmla="*/ 0 h 236661"/>
              <a:gd name="connsiteX1" fmla="*/ 204787 w 207169"/>
              <a:gd name="connsiteY1" fmla="*/ 40481 h 236661"/>
              <a:gd name="connsiteX2" fmla="*/ 49352 w 207169"/>
              <a:gd name="connsiteY2" fmla="*/ 197742 h 236661"/>
              <a:gd name="connsiteX3" fmla="*/ 420 w 207169"/>
              <a:gd name="connsiteY3" fmla="*/ 199469 h 236661"/>
              <a:gd name="connsiteX4" fmla="*/ 0 w 207169"/>
              <a:gd name="connsiteY4" fmla="*/ 0 h 236661"/>
              <a:gd name="connsiteX5" fmla="*/ 207169 w 207169"/>
              <a:gd name="connsiteY5" fmla="*/ 0 h 236661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07169"/>
              <a:gd name="connsiteY0" fmla="*/ 0 h 236563"/>
              <a:gd name="connsiteX1" fmla="*/ 204787 w 207169"/>
              <a:gd name="connsiteY1" fmla="*/ 40481 h 236563"/>
              <a:gd name="connsiteX2" fmla="*/ 49352 w 207169"/>
              <a:gd name="connsiteY2" fmla="*/ 197742 h 236563"/>
              <a:gd name="connsiteX3" fmla="*/ 420 w 207169"/>
              <a:gd name="connsiteY3" fmla="*/ 199469 h 236563"/>
              <a:gd name="connsiteX4" fmla="*/ 0 w 207169"/>
              <a:gd name="connsiteY4" fmla="*/ 0 h 236563"/>
              <a:gd name="connsiteX5" fmla="*/ 207169 w 207169"/>
              <a:gd name="connsiteY5" fmla="*/ 0 h 236563"/>
              <a:gd name="connsiteX0" fmla="*/ 207169 w 243646"/>
              <a:gd name="connsiteY0" fmla="*/ 0 h 236563"/>
              <a:gd name="connsiteX1" fmla="*/ 204787 w 243646"/>
              <a:gd name="connsiteY1" fmla="*/ 40481 h 236563"/>
              <a:gd name="connsiteX2" fmla="*/ 49352 w 243646"/>
              <a:gd name="connsiteY2" fmla="*/ 197742 h 236563"/>
              <a:gd name="connsiteX3" fmla="*/ 420 w 243646"/>
              <a:gd name="connsiteY3" fmla="*/ 199469 h 236563"/>
              <a:gd name="connsiteX4" fmla="*/ 0 w 243646"/>
              <a:gd name="connsiteY4" fmla="*/ 0 h 236563"/>
              <a:gd name="connsiteX5" fmla="*/ 207169 w 243646"/>
              <a:gd name="connsiteY5" fmla="*/ 0 h 236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43646" h="236563">
                <a:moveTo>
                  <a:pt x="207169" y="0"/>
                </a:moveTo>
                <a:cubicBezTo>
                  <a:pt x="206375" y="13494"/>
                  <a:pt x="291215" y="40854"/>
                  <a:pt x="204787" y="40481"/>
                </a:cubicBezTo>
                <a:cubicBezTo>
                  <a:pt x="118359" y="40108"/>
                  <a:pt x="50083" y="111119"/>
                  <a:pt x="49352" y="197742"/>
                </a:cubicBezTo>
                <a:cubicBezTo>
                  <a:pt x="48621" y="284365"/>
                  <a:pt x="16731" y="198893"/>
                  <a:pt x="420" y="199469"/>
                </a:cubicBezTo>
                <a:cubicBezTo>
                  <a:pt x="-374" y="126444"/>
                  <a:pt x="794" y="73025"/>
                  <a:pt x="0" y="0"/>
                </a:cubicBezTo>
                <a:lnTo>
                  <a:pt x="207169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/>
          </a:p>
        </p:txBody>
      </p:sp>
      <p:sp>
        <p:nvSpPr>
          <p:cNvPr id="69" name="Round Same Side Corner Rectangle 68"/>
          <p:cNvSpPr/>
          <p:nvPr userDrawn="1"/>
        </p:nvSpPr>
        <p:spPr>
          <a:xfrm rot="10800000">
            <a:off x="437358" y="5806473"/>
            <a:ext cx="8263730" cy="487171"/>
          </a:xfrm>
          <a:prstGeom prst="round2SameRect">
            <a:avLst>
              <a:gd name="adj1" fmla="val 35010"/>
              <a:gd name="adj2" fmla="val 0"/>
            </a:avLst>
          </a:prstGeom>
          <a:solidFill>
            <a:schemeClr val="tx1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00" dirty="0"/>
          </a:p>
        </p:txBody>
      </p:sp>
      <p:sp>
        <p:nvSpPr>
          <p:cNvPr id="70" name="Left Bracket 6"/>
          <p:cNvSpPr/>
          <p:nvPr userDrawn="1"/>
        </p:nvSpPr>
        <p:spPr>
          <a:xfrm rot="5400000">
            <a:off x="4523436" y="-1535695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6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Left Bracket 6"/>
          <p:cNvSpPr/>
          <p:nvPr userDrawn="1"/>
        </p:nvSpPr>
        <p:spPr>
          <a:xfrm rot="16200000">
            <a:off x="4451991" y="1407716"/>
            <a:ext cx="175863" cy="8628857"/>
          </a:xfrm>
          <a:custGeom>
            <a:avLst/>
            <a:gdLst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4762 w 175348"/>
              <a:gd name="connsiteY2" fmla="*/ 52410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42883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0 w 175348"/>
              <a:gd name="connsiteY2" fmla="*/ 173856 h 8628857"/>
              <a:gd name="connsiteX3" fmla="*/ 175348 w 175348"/>
              <a:gd name="connsiteY3" fmla="*/ 0 h 8628857"/>
              <a:gd name="connsiteX4" fmla="*/ 175348 w 175348"/>
              <a:gd name="connsiteY4" fmla="*/ 8628857 h 8628857"/>
              <a:gd name="connsiteX0" fmla="*/ 175348 w 175348"/>
              <a:gd name="connsiteY0" fmla="*/ 8628857 h 8628857"/>
              <a:gd name="connsiteX1" fmla="*/ 0 w 175348"/>
              <a:gd name="connsiteY1" fmla="*/ 8455001 h 8628857"/>
              <a:gd name="connsiteX2" fmla="*/ 2381 w 175348"/>
              <a:gd name="connsiteY2" fmla="*/ 59549 h 8628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5348" h="8628857" stroke="0" extrusionOk="0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lnTo>
                  <a:pt x="0" y="173856"/>
                </a:lnTo>
                <a:cubicBezTo>
                  <a:pt x="0" y="77838"/>
                  <a:pt x="78506" y="0"/>
                  <a:pt x="175348" y="0"/>
                </a:cubicBezTo>
                <a:lnTo>
                  <a:pt x="175348" y="8628857"/>
                </a:lnTo>
                <a:close/>
              </a:path>
              <a:path w="175348" h="8628857" fill="none">
                <a:moveTo>
                  <a:pt x="175348" y="8628857"/>
                </a:moveTo>
                <a:cubicBezTo>
                  <a:pt x="78506" y="8628857"/>
                  <a:pt x="0" y="8551019"/>
                  <a:pt x="0" y="8455001"/>
                </a:cubicBezTo>
                <a:cubicBezTo>
                  <a:pt x="1587" y="5654137"/>
                  <a:pt x="794" y="2860413"/>
                  <a:pt x="2381" y="59549"/>
                </a:cubicBezTo>
              </a:path>
            </a:pathLst>
          </a:custGeom>
          <a:noFill/>
          <a:ln w="28575">
            <a:solidFill>
              <a:schemeClr val="accent6"/>
            </a:solidFill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3246580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E5065F-3042-43E9-9E09-E6913148D6A0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7473C1-4249-45BE-B10D-FFBC05CB5A7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1576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AG - Closing Slide 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SAG-end-slide-01.png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auto">
          <a:xfrm>
            <a:off x="2675049" y="2929024"/>
            <a:ext cx="3697582" cy="600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20"/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5229" y="6365214"/>
            <a:ext cx="2329822" cy="26228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058417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-3622" r="35043" b="8593"/>
          <a:stretch/>
        </p:blipFill>
        <p:spPr>
          <a:xfrm>
            <a:off x="1493927" y="57312"/>
            <a:ext cx="7650074" cy="68006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124062040"/>
      </p:ext>
    </p:extLst>
  </p:cSld>
  <p:clrMapOvr>
    <a:masterClrMapping/>
  </p:clrMapOvr>
  <p:transition spd="med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55"/>
          <a:stretch/>
        </p:blipFill>
        <p:spPr>
          <a:xfrm>
            <a:off x="424081" y="1220788"/>
            <a:ext cx="8718332" cy="4080238"/>
          </a:xfrm>
          <a:prstGeom prst="rect">
            <a:avLst/>
          </a:prstGeom>
        </p:spPr>
      </p:pic>
      <p:grpSp>
        <p:nvGrpSpPr>
          <p:cNvPr id="151" name="Group 150"/>
          <p:cNvGrpSpPr/>
          <p:nvPr userDrawn="1"/>
        </p:nvGrpSpPr>
        <p:grpSpPr>
          <a:xfrm>
            <a:off x="499775" y="1613361"/>
            <a:ext cx="1519176" cy="371115"/>
            <a:chOff x="499775" y="1613361"/>
            <a:chExt cx="1519176" cy="371115"/>
          </a:xfrm>
        </p:grpSpPr>
        <p:grpSp>
          <p:nvGrpSpPr>
            <p:cNvPr id="98" name="Group 97"/>
            <p:cNvGrpSpPr/>
            <p:nvPr userDrawn="1"/>
          </p:nvGrpSpPr>
          <p:grpSpPr>
            <a:xfrm>
              <a:off x="1087746" y="1613361"/>
              <a:ext cx="931205" cy="371115"/>
              <a:chOff x="-2806700" y="796926"/>
              <a:chExt cx="649288" cy="258763"/>
            </a:xfrm>
          </p:grpSpPr>
          <p:sp>
            <p:nvSpPr>
              <p:cNvPr id="99" name="Freeform 19"/>
              <p:cNvSpPr>
                <a:spLocks noEditPoints="1"/>
              </p:cNvSpPr>
              <p:nvPr/>
            </p:nvSpPr>
            <p:spPr bwMode="auto">
              <a:xfrm>
                <a:off x="-2806700" y="803276"/>
                <a:ext cx="198438" cy="247650"/>
              </a:xfrm>
              <a:custGeom>
                <a:avLst/>
                <a:gdLst>
                  <a:gd name="T0" fmla="*/ 40 w 125"/>
                  <a:gd name="T1" fmla="*/ 0 h 156"/>
                  <a:gd name="T2" fmla="*/ 85 w 125"/>
                  <a:gd name="T3" fmla="*/ 0 h 156"/>
                  <a:gd name="T4" fmla="*/ 125 w 125"/>
                  <a:gd name="T5" fmla="*/ 156 h 156"/>
                  <a:gd name="T6" fmla="*/ 87 w 125"/>
                  <a:gd name="T7" fmla="*/ 156 h 156"/>
                  <a:gd name="T8" fmla="*/ 81 w 125"/>
                  <a:gd name="T9" fmla="*/ 127 h 156"/>
                  <a:gd name="T10" fmla="*/ 43 w 125"/>
                  <a:gd name="T11" fmla="*/ 127 h 156"/>
                  <a:gd name="T12" fmla="*/ 38 w 125"/>
                  <a:gd name="T13" fmla="*/ 156 h 156"/>
                  <a:gd name="T14" fmla="*/ 0 w 125"/>
                  <a:gd name="T15" fmla="*/ 156 h 156"/>
                  <a:gd name="T16" fmla="*/ 40 w 125"/>
                  <a:gd name="T17" fmla="*/ 0 h 156"/>
                  <a:gd name="T18" fmla="*/ 62 w 125"/>
                  <a:gd name="T19" fmla="*/ 28 h 156"/>
                  <a:gd name="T20" fmla="*/ 61 w 125"/>
                  <a:gd name="T21" fmla="*/ 28 h 156"/>
                  <a:gd name="T22" fmla="*/ 48 w 125"/>
                  <a:gd name="T23" fmla="*/ 98 h 156"/>
                  <a:gd name="T24" fmla="*/ 75 w 125"/>
                  <a:gd name="T25" fmla="*/ 98 h 156"/>
                  <a:gd name="T26" fmla="*/ 62 w 125"/>
                  <a:gd name="T27" fmla="*/ 28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156">
                    <a:moveTo>
                      <a:pt x="40" y="0"/>
                    </a:moveTo>
                    <a:lnTo>
                      <a:pt x="85" y="0"/>
                    </a:lnTo>
                    <a:lnTo>
                      <a:pt x="125" y="156"/>
                    </a:lnTo>
                    <a:lnTo>
                      <a:pt x="87" y="156"/>
                    </a:lnTo>
                    <a:lnTo>
                      <a:pt x="81" y="127"/>
                    </a:lnTo>
                    <a:lnTo>
                      <a:pt x="43" y="127"/>
                    </a:lnTo>
                    <a:lnTo>
                      <a:pt x="38" y="156"/>
                    </a:lnTo>
                    <a:lnTo>
                      <a:pt x="0" y="156"/>
                    </a:lnTo>
                    <a:lnTo>
                      <a:pt x="40" y="0"/>
                    </a:lnTo>
                    <a:close/>
                    <a:moveTo>
                      <a:pt x="62" y="28"/>
                    </a:moveTo>
                    <a:lnTo>
                      <a:pt x="61" y="28"/>
                    </a:lnTo>
                    <a:lnTo>
                      <a:pt x="48" y="98"/>
                    </a:lnTo>
                    <a:lnTo>
                      <a:pt x="75" y="98"/>
                    </a:lnTo>
                    <a:lnTo>
                      <a:pt x="62" y="28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20"/>
              <p:cNvSpPr>
                <a:spLocks noEditPoints="1"/>
              </p:cNvSpPr>
              <p:nvPr/>
            </p:nvSpPr>
            <p:spPr bwMode="auto">
              <a:xfrm>
                <a:off x="-2597150" y="803276"/>
                <a:ext cx="174625" cy="247650"/>
              </a:xfrm>
              <a:custGeom>
                <a:avLst/>
                <a:gdLst>
                  <a:gd name="T0" fmla="*/ 0 w 77"/>
                  <a:gd name="T1" fmla="*/ 0 h 110"/>
                  <a:gd name="T2" fmla="*/ 43 w 77"/>
                  <a:gd name="T3" fmla="*/ 0 h 110"/>
                  <a:gd name="T4" fmla="*/ 73 w 77"/>
                  <a:gd name="T5" fmla="*/ 28 h 110"/>
                  <a:gd name="T6" fmla="*/ 55 w 77"/>
                  <a:gd name="T7" fmla="*/ 55 h 110"/>
                  <a:gd name="T8" fmla="*/ 55 w 77"/>
                  <a:gd name="T9" fmla="*/ 56 h 110"/>
                  <a:gd name="T10" fmla="*/ 72 w 77"/>
                  <a:gd name="T11" fmla="*/ 83 h 110"/>
                  <a:gd name="T12" fmla="*/ 77 w 77"/>
                  <a:gd name="T13" fmla="*/ 109 h 110"/>
                  <a:gd name="T14" fmla="*/ 77 w 77"/>
                  <a:gd name="T15" fmla="*/ 110 h 110"/>
                  <a:gd name="T16" fmla="*/ 49 w 77"/>
                  <a:gd name="T17" fmla="*/ 110 h 110"/>
                  <a:gd name="T18" fmla="*/ 47 w 77"/>
                  <a:gd name="T19" fmla="*/ 88 h 110"/>
                  <a:gd name="T20" fmla="*/ 36 w 77"/>
                  <a:gd name="T21" fmla="*/ 64 h 110"/>
                  <a:gd name="T22" fmla="*/ 26 w 77"/>
                  <a:gd name="T23" fmla="*/ 64 h 110"/>
                  <a:gd name="T24" fmla="*/ 26 w 77"/>
                  <a:gd name="T25" fmla="*/ 110 h 110"/>
                  <a:gd name="T26" fmla="*/ 0 w 77"/>
                  <a:gd name="T27" fmla="*/ 110 h 110"/>
                  <a:gd name="T28" fmla="*/ 0 w 77"/>
                  <a:gd name="T29" fmla="*/ 0 h 110"/>
                  <a:gd name="T30" fmla="*/ 26 w 77"/>
                  <a:gd name="T31" fmla="*/ 46 h 110"/>
                  <a:gd name="T32" fmla="*/ 34 w 77"/>
                  <a:gd name="T33" fmla="*/ 46 h 110"/>
                  <a:gd name="T34" fmla="*/ 47 w 77"/>
                  <a:gd name="T35" fmla="*/ 32 h 110"/>
                  <a:gd name="T36" fmla="*/ 34 w 77"/>
                  <a:gd name="T37" fmla="*/ 18 h 110"/>
                  <a:gd name="T38" fmla="*/ 26 w 77"/>
                  <a:gd name="T39" fmla="*/ 18 h 110"/>
                  <a:gd name="T40" fmla="*/ 26 w 77"/>
                  <a:gd name="T41" fmla="*/ 4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7" h="110">
                    <a:moveTo>
                      <a:pt x="0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66" y="0"/>
                      <a:pt x="73" y="13"/>
                      <a:pt x="73" y="28"/>
                    </a:cubicBezTo>
                    <a:cubicBezTo>
                      <a:pt x="73" y="44"/>
                      <a:pt x="67" y="52"/>
                      <a:pt x="55" y="55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71" y="58"/>
                      <a:pt x="72" y="68"/>
                      <a:pt x="72" y="83"/>
                    </a:cubicBezTo>
                    <a:cubicBezTo>
                      <a:pt x="73" y="105"/>
                      <a:pt x="74" y="107"/>
                      <a:pt x="77" y="109"/>
                    </a:cubicBezTo>
                    <a:cubicBezTo>
                      <a:pt x="77" y="110"/>
                      <a:pt x="77" y="110"/>
                      <a:pt x="77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7" y="106"/>
                      <a:pt x="47" y="100"/>
                      <a:pt x="47" y="88"/>
                    </a:cubicBezTo>
                    <a:cubicBezTo>
                      <a:pt x="47" y="69"/>
                      <a:pt x="44" y="64"/>
                      <a:pt x="36" y="64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26" y="110"/>
                      <a:pt x="26" y="110"/>
                      <a:pt x="26" y="110"/>
                    </a:cubicBezTo>
                    <a:cubicBezTo>
                      <a:pt x="0" y="110"/>
                      <a:pt x="0" y="110"/>
                      <a:pt x="0" y="110"/>
                    </a:cubicBezTo>
                    <a:lnTo>
                      <a:pt x="0" y="0"/>
                    </a:lnTo>
                    <a:close/>
                    <a:moveTo>
                      <a:pt x="26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44" y="46"/>
                      <a:pt x="47" y="38"/>
                      <a:pt x="47" y="32"/>
                    </a:cubicBezTo>
                    <a:cubicBezTo>
                      <a:pt x="47" y="23"/>
                      <a:pt x="44" y="18"/>
                      <a:pt x="34" y="18"/>
                    </a:cubicBezTo>
                    <a:cubicBezTo>
                      <a:pt x="26" y="18"/>
                      <a:pt x="26" y="18"/>
                      <a:pt x="26" y="18"/>
                    </a:cubicBezTo>
                    <a:lnTo>
                      <a:pt x="26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Rectangle 21"/>
              <p:cNvSpPr>
                <a:spLocks noChangeArrowheads="1"/>
              </p:cNvSpPr>
              <p:nvPr/>
            </p:nvSpPr>
            <p:spPr bwMode="auto">
              <a:xfrm>
                <a:off x="-2403475" y="803276"/>
                <a:ext cx="58738" cy="247650"/>
              </a:xfrm>
              <a:prstGeom prst="rect">
                <a:avLst/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22"/>
              <p:cNvSpPr>
                <a:spLocks/>
              </p:cNvSpPr>
              <p:nvPr/>
            </p:nvSpPr>
            <p:spPr bwMode="auto">
              <a:xfrm>
                <a:off x="-2324100" y="796926"/>
                <a:ext cx="166688" cy="258763"/>
              </a:xfrm>
              <a:custGeom>
                <a:avLst/>
                <a:gdLst>
                  <a:gd name="T0" fmla="*/ 25 w 74"/>
                  <a:gd name="T1" fmla="*/ 79 h 115"/>
                  <a:gd name="T2" fmla="*/ 25 w 74"/>
                  <a:gd name="T3" fmla="*/ 83 h 115"/>
                  <a:gd name="T4" fmla="*/ 37 w 74"/>
                  <a:gd name="T5" fmla="*/ 98 h 115"/>
                  <a:gd name="T6" fmla="*/ 48 w 74"/>
                  <a:gd name="T7" fmla="*/ 85 h 115"/>
                  <a:gd name="T8" fmla="*/ 1 w 74"/>
                  <a:gd name="T9" fmla="*/ 33 h 115"/>
                  <a:gd name="T10" fmla="*/ 37 w 74"/>
                  <a:gd name="T11" fmla="*/ 0 h 115"/>
                  <a:gd name="T12" fmla="*/ 72 w 74"/>
                  <a:gd name="T13" fmla="*/ 31 h 115"/>
                  <a:gd name="T14" fmla="*/ 72 w 74"/>
                  <a:gd name="T15" fmla="*/ 33 h 115"/>
                  <a:gd name="T16" fmla="*/ 47 w 74"/>
                  <a:gd name="T17" fmla="*/ 33 h 115"/>
                  <a:gd name="T18" fmla="*/ 45 w 74"/>
                  <a:gd name="T19" fmla="*/ 22 h 115"/>
                  <a:gd name="T20" fmla="*/ 37 w 74"/>
                  <a:gd name="T21" fmla="*/ 18 h 115"/>
                  <a:gd name="T22" fmla="*/ 27 w 74"/>
                  <a:gd name="T23" fmla="*/ 30 h 115"/>
                  <a:gd name="T24" fmla="*/ 74 w 74"/>
                  <a:gd name="T25" fmla="*/ 80 h 115"/>
                  <a:gd name="T26" fmla="*/ 37 w 74"/>
                  <a:gd name="T27" fmla="*/ 115 h 115"/>
                  <a:gd name="T28" fmla="*/ 0 w 74"/>
                  <a:gd name="T29" fmla="*/ 87 h 115"/>
                  <a:gd name="T30" fmla="*/ 0 w 74"/>
                  <a:gd name="T31" fmla="*/ 79 h 115"/>
                  <a:gd name="T32" fmla="*/ 25 w 74"/>
                  <a:gd name="T33" fmla="*/ 7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4" h="115">
                    <a:moveTo>
                      <a:pt x="25" y="79"/>
                    </a:moveTo>
                    <a:cubicBezTo>
                      <a:pt x="25" y="83"/>
                      <a:pt x="25" y="83"/>
                      <a:pt x="25" y="83"/>
                    </a:cubicBezTo>
                    <a:cubicBezTo>
                      <a:pt x="25" y="92"/>
                      <a:pt x="28" y="98"/>
                      <a:pt x="37" y="98"/>
                    </a:cubicBezTo>
                    <a:cubicBezTo>
                      <a:pt x="46" y="98"/>
                      <a:pt x="48" y="91"/>
                      <a:pt x="48" y="85"/>
                    </a:cubicBezTo>
                    <a:cubicBezTo>
                      <a:pt x="48" y="61"/>
                      <a:pt x="1" y="74"/>
                      <a:pt x="1" y="33"/>
                    </a:cubicBezTo>
                    <a:cubicBezTo>
                      <a:pt x="1" y="15"/>
                      <a:pt x="10" y="0"/>
                      <a:pt x="37" y="0"/>
                    </a:cubicBezTo>
                    <a:cubicBezTo>
                      <a:pt x="63" y="0"/>
                      <a:pt x="72" y="14"/>
                      <a:pt x="72" y="31"/>
                    </a:cubicBezTo>
                    <a:cubicBezTo>
                      <a:pt x="72" y="33"/>
                      <a:pt x="72" y="33"/>
                      <a:pt x="72" y="33"/>
                    </a:cubicBezTo>
                    <a:cubicBezTo>
                      <a:pt x="47" y="33"/>
                      <a:pt x="47" y="33"/>
                      <a:pt x="47" y="33"/>
                    </a:cubicBezTo>
                    <a:cubicBezTo>
                      <a:pt x="47" y="28"/>
                      <a:pt x="47" y="24"/>
                      <a:pt x="45" y="22"/>
                    </a:cubicBezTo>
                    <a:cubicBezTo>
                      <a:pt x="44" y="19"/>
                      <a:pt x="41" y="18"/>
                      <a:pt x="37" y="18"/>
                    </a:cubicBezTo>
                    <a:cubicBezTo>
                      <a:pt x="31" y="18"/>
                      <a:pt x="27" y="22"/>
                      <a:pt x="27" y="30"/>
                    </a:cubicBezTo>
                    <a:cubicBezTo>
                      <a:pt x="27" y="53"/>
                      <a:pt x="74" y="41"/>
                      <a:pt x="74" y="80"/>
                    </a:cubicBezTo>
                    <a:cubicBezTo>
                      <a:pt x="74" y="105"/>
                      <a:pt x="60" y="115"/>
                      <a:pt x="37" y="115"/>
                    </a:cubicBezTo>
                    <a:cubicBezTo>
                      <a:pt x="18" y="115"/>
                      <a:pt x="0" y="110"/>
                      <a:pt x="0" y="87"/>
                    </a:cubicBezTo>
                    <a:cubicBezTo>
                      <a:pt x="0" y="79"/>
                      <a:pt x="0" y="79"/>
                      <a:pt x="0" y="79"/>
                    </a:cubicBezTo>
                    <a:lnTo>
                      <a:pt x="25" y="7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48" name="Freeform 56"/>
            <p:cNvSpPr>
              <a:spLocks/>
            </p:cNvSpPr>
            <p:nvPr userDrawn="1"/>
          </p:nvSpPr>
          <p:spPr bwMode="auto">
            <a:xfrm>
              <a:off x="617816" y="1627019"/>
              <a:ext cx="180402" cy="180402"/>
            </a:xfrm>
            <a:custGeom>
              <a:avLst/>
              <a:gdLst>
                <a:gd name="T0" fmla="*/ 17 w 57"/>
                <a:gd name="T1" fmla="*/ 0 h 57"/>
                <a:gd name="T2" fmla="*/ 0 w 57"/>
                <a:gd name="T3" fmla="*/ 16 h 57"/>
                <a:gd name="T4" fmla="*/ 0 w 57"/>
                <a:gd name="T5" fmla="*/ 57 h 57"/>
                <a:gd name="T6" fmla="*/ 41 w 57"/>
                <a:gd name="T7" fmla="*/ 57 h 57"/>
                <a:gd name="T8" fmla="*/ 57 w 57"/>
                <a:gd name="T9" fmla="*/ 40 h 57"/>
                <a:gd name="T10" fmla="*/ 57 w 57"/>
                <a:gd name="T11" fmla="*/ 0 h 57"/>
                <a:gd name="T12" fmla="*/ 17 w 57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17" y="0"/>
                  </a:moveTo>
                  <a:cubicBezTo>
                    <a:pt x="8" y="0"/>
                    <a:pt x="0" y="7"/>
                    <a:pt x="0" y="1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50" y="57"/>
                    <a:pt x="57" y="49"/>
                    <a:pt x="57" y="4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1" y="0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624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"/>
            <p:cNvSpPr>
              <a:spLocks/>
            </p:cNvSpPr>
            <p:nvPr userDrawn="1"/>
          </p:nvSpPr>
          <p:spPr bwMode="auto">
            <a:xfrm>
              <a:off x="822716" y="1831919"/>
              <a:ext cx="146993" cy="146994"/>
            </a:xfrm>
            <a:custGeom>
              <a:avLst/>
              <a:gdLst>
                <a:gd name="T0" fmla="*/ 13 w 46"/>
                <a:gd name="T1" fmla="*/ 0 h 46"/>
                <a:gd name="T2" fmla="*/ 0 w 46"/>
                <a:gd name="T3" fmla="*/ 13 h 46"/>
                <a:gd name="T4" fmla="*/ 0 w 46"/>
                <a:gd name="T5" fmla="*/ 46 h 46"/>
                <a:gd name="T6" fmla="*/ 33 w 46"/>
                <a:gd name="T7" fmla="*/ 46 h 46"/>
                <a:gd name="T8" fmla="*/ 46 w 46"/>
                <a:gd name="T9" fmla="*/ 32 h 46"/>
                <a:gd name="T10" fmla="*/ 46 w 46"/>
                <a:gd name="T11" fmla="*/ 0 h 46"/>
                <a:gd name="T12" fmla="*/ 13 w 46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40" y="46"/>
                    <a:pt x="46" y="40"/>
                    <a:pt x="46" y="3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1" y="0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8D7A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58"/>
            <p:cNvSpPr>
              <a:spLocks/>
            </p:cNvSpPr>
            <p:nvPr userDrawn="1"/>
          </p:nvSpPr>
          <p:spPr bwMode="auto">
            <a:xfrm>
              <a:off x="499775" y="1831919"/>
              <a:ext cx="93541" cy="93541"/>
            </a:xfrm>
            <a:custGeom>
              <a:avLst/>
              <a:gdLst>
                <a:gd name="T0" fmla="*/ 9 w 29"/>
                <a:gd name="T1" fmla="*/ 0 h 29"/>
                <a:gd name="T2" fmla="*/ 0 w 29"/>
                <a:gd name="T3" fmla="*/ 8 h 29"/>
                <a:gd name="T4" fmla="*/ 0 w 29"/>
                <a:gd name="T5" fmla="*/ 29 h 29"/>
                <a:gd name="T6" fmla="*/ 21 w 29"/>
                <a:gd name="T7" fmla="*/ 29 h 29"/>
                <a:gd name="T8" fmla="*/ 29 w 29"/>
                <a:gd name="T9" fmla="*/ 20 h 29"/>
                <a:gd name="T10" fmla="*/ 29 w 29"/>
                <a:gd name="T11" fmla="*/ 0 h 29"/>
                <a:gd name="T12" fmla="*/ 9 w 29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5" y="29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6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B1A5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84253361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260"/>
          <a:stretch/>
        </p:blipFill>
        <p:spPr>
          <a:xfrm>
            <a:off x="236483" y="1518512"/>
            <a:ext cx="8907518" cy="3644191"/>
          </a:xfrm>
          <a:prstGeom prst="rect">
            <a:avLst/>
          </a:prstGeom>
        </p:spPr>
      </p:pic>
      <p:grpSp>
        <p:nvGrpSpPr>
          <p:cNvPr id="15" name="Group 14"/>
          <p:cNvGrpSpPr/>
          <p:nvPr userDrawn="1"/>
        </p:nvGrpSpPr>
        <p:grpSpPr>
          <a:xfrm>
            <a:off x="499775" y="1622565"/>
            <a:ext cx="2300671" cy="356348"/>
            <a:chOff x="-3227388" y="1152526"/>
            <a:chExt cx="1639888" cy="254000"/>
          </a:xfrm>
        </p:grpSpPr>
        <p:sp>
          <p:nvSpPr>
            <p:cNvPr id="16" name="Freeform 56"/>
            <p:cNvSpPr>
              <a:spLocks/>
            </p:cNvSpPr>
            <p:nvPr/>
          </p:nvSpPr>
          <p:spPr bwMode="auto">
            <a:xfrm>
              <a:off x="-3143250" y="1155701"/>
              <a:ext cx="128588" cy="128588"/>
            </a:xfrm>
            <a:custGeom>
              <a:avLst/>
              <a:gdLst>
                <a:gd name="T0" fmla="*/ 17 w 57"/>
                <a:gd name="T1" fmla="*/ 0 h 57"/>
                <a:gd name="T2" fmla="*/ 0 w 57"/>
                <a:gd name="T3" fmla="*/ 16 h 57"/>
                <a:gd name="T4" fmla="*/ 0 w 57"/>
                <a:gd name="T5" fmla="*/ 57 h 57"/>
                <a:gd name="T6" fmla="*/ 41 w 57"/>
                <a:gd name="T7" fmla="*/ 57 h 57"/>
                <a:gd name="T8" fmla="*/ 57 w 57"/>
                <a:gd name="T9" fmla="*/ 40 h 57"/>
                <a:gd name="T10" fmla="*/ 57 w 57"/>
                <a:gd name="T11" fmla="*/ 0 h 57"/>
                <a:gd name="T12" fmla="*/ 17 w 57"/>
                <a:gd name="T13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17" y="0"/>
                  </a:moveTo>
                  <a:cubicBezTo>
                    <a:pt x="8" y="0"/>
                    <a:pt x="0" y="7"/>
                    <a:pt x="0" y="1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41" y="57"/>
                    <a:pt x="41" y="57"/>
                    <a:pt x="41" y="57"/>
                  </a:cubicBezTo>
                  <a:cubicBezTo>
                    <a:pt x="50" y="57"/>
                    <a:pt x="57" y="49"/>
                    <a:pt x="57" y="4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51" y="0"/>
                    <a:pt x="17" y="0"/>
                    <a:pt x="17" y="0"/>
                  </a:cubicBezTo>
                  <a:close/>
                </a:path>
              </a:pathLst>
            </a:custGeom>
            <a:solidFill>
              <a:srgbClr val="6248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57"/>
            <p:cNvSpPr>
              <a:spLocks/>
            </p:cNvSpPr>
            <p:nvPr/>
          </p:nvSpPr>
          <p:spPr bwMode="auto">
            <a:xfrm>
              <a:off x="-2997200" y="1301751"/>
              <a:ext cx="104775" cy="104775"/>
            </a:xfrm>
            <a:custGeom>
              <a:avLst/>
              <a:gdLst>
                <a:gd name="T0" fmla="*/ 13 w 46"/>
                <a:gd name="T1" fmla="*/ 0 h 46"/>
                <a:gd name="T2" fmla="*/ 0 w 46"/>
                <a:gd name="T3" fmla="*/ 13 h 46"/>
                <a:gd name="T4" fmla="*/ 0 w 46"/>
                <a:gd name="T5" fmla="*/ 46 h 46"/>
                <a:gd name="T6" fmla="*/ 33 w 46"/>
                <a:gd name="T7" fmla="*/ 46 h 46"/>
                <a:gd name="T8" fmla="*/ 46 w 46"/>
                <a:gd name="T9" fmla="*/ 32 h 46"/>
                <a:gd name="T10" fmla="*/ 46 w 46"/>
                <a:gd name="T11" fmla="*/ 0 h 46"/>
                <a:gd name="T12" fmla="*/ 13 w 46"/>
                <a:gd name="T13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13" y="0"/>
                  </a:moveTo>
                  <a:cubicBezTo>
                    <a:pt x="6" y="0"/>
                    <a:pt x="0" y="6"/>
                    <a:pt x="0" y="1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33" y="46"/>
                    <a:pt x="33" y="46"/>
                    <a:pt x="33" y="46"/>
                  </a:cubicBezTo>
                  <a:cubicBezTo>
                    <a:pt x="40" y="46"/>
                    <a:pt x="46" y="40"/>
                    <a:pt x="46" y="32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41" y="0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8D7A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58"/>
            <p:cNvSpPr>
              <a:spLocks/>
            </p:cNvSpPr>
            <p:nvPr/>
          </p:nvSpPr>
          <p:spPr bwMode="auto">
            <a:xfrm>
              <a:off x="-3227388" y="1301751"/>
              <a:ext cx="66675" cy="66675"/>
            </a:xfrm>
            <a:custGeom>
              <a:avLst/>
              <a:gdLst>
                <a:gd name="T0" fmla="*/ 9 w 29"/>
                <a:gd name="T1" fmla="*/ 0 h 29"/>
                <a:gd name="T2" fmla="*/ 0 w 29"/>
                <a:gd name="T3" fmla="*/ 8 h 29"/>
                <a:gd name="T4" fmla="*/ 0 w 29"/>
                <a:gd name="T5" fmla="*/ 29 h 29"/>
                <a:gd name="T6" fmla="*/ 21 w 29"/>
                <a:gd name="T7" fmla="*/ 29 h 29"/>
                <a:gd name="T8" fmla="*/ 29 w 29"/>
                <a:gd name="T9" fmla="*/ 20 h 29"/>
                <a:gd name="T10" fmla="*/ 29 w 29"/>
                <a:gd name="T11" fmla="*/ 0 h 29"/>
                <a:gd name="T12" fmla="*/ 9 w 29"/>
                <a:gd name="T13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9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1" y="29"/>
                    <a:pt x="21" y="29"/>
                    <a:pt x="21" y="29"/>
                  </a:cubicBezTo>
                  <a:cubicBezTo>
                    <a:pt x="25" y="29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6" y="0"/>
                    <a:pt x="9" y="0"/>
                    <a:pt x="9" y="0"/>
                  </a:cubicBezTo>
                  <a:close/>
                </a:path>
              </a:pathLst>
            </a:custGeom>
            <a:solidFill>
              <a:srgbClr val="B1A5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59"/>
            <p:cNvSpPr>
              <a:spLocks noEditPoints="1"/>
            </p:cNvSpPr>
            <p:nvPr/>
          </p:nvSpPr>
          <p:spPr bwMode="auto">
            <a:xfrm>
              <a:off x="-2809875" y="1152526"/>
              <a:ext cx="201613" cy="254000"/>
            </a:xfrm>
            <a:custGeom>
              <a:avLst/>
              <a:gdLst>
                <a:gd name="T0" fmla="*/ 40 w 127"/>
                <a:gd name="T1" fmla="*/ 0 h 160"/>
                <a:gd name="T2" fmla="*/ 87 w 127"/>
                <a:gd name="T3" fmla="*/ 0 h 160"/>
                <a:gd name="T4" fmla="*/ 127 w 127"/>
                <a:gd name="T5" fmla="*/ 160 h 160"/>
                <a:gd name="T6" fmla="*/ 89 w 127"/>
                <a:gd name="T7" fmla="*/ 160 h 160"/>
                <a:gd name="T8" fmla="*/ 83 w 127"/>
                <a:gd name="T9" fmla="*/ 128 h 160"/>
                <a:gd name="T10" fmla="*/ 45 w 127"/>
                <a:gd name="T11" fmla="*/ 128 h 160"/>
                <a:gd name="T12" fmla="*/ 39 w 127"/>
                <a:gd name="T13" fmla="*/ 160 h 160"/>
                <a:gd name="T14" fmla="*/ 0 w 127"/>
                <a:gd name="T15" fmla="*/ 160 h 160"/>
                <a:gd name="T16" fmla="*/ 40 w 127"/>
                <a:gd name="T17" fmla="*/ 0 h 160"/>
                <a:gd name="T18" fmla="*/ 63 w 127"/>
                <a:gd name="T19" fmla="*/ 29 h 160"/>
                <a:gd name="T20" fmla="*/ 63 w 127"/>
                <a:gd name="T21" fmla="*/ 29 h 160"/>
                <a:gd name="T22" fmla="*/ 50 w 127"/>
                <a:gd name="T23" fmla="*/ 100 h 160"/>
                <a:gd name="T24" fmla="*/ 77 w 127"/>
                <a:gd name="T25" fmla="*/ 100 h 160"/>
                <a:gd name="T26" fmla="*/ 63 w 127"/>
                <a:gd name="T27" fmla="*/ 2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160">
                  <a:moveTo>
                    <a:pt x="40" y="0"/>
                  </a:moveTo>
                  <a:lnTo>
                    <a:pt x="87" y="0"/>
                  </a:lnTo>
                  <a:lnTo>
                    <a:pt x="127" y="160"/>
                  </a:lnTo>
                  <a:lnTo>
                    <a:pt x="89" y="160"/>
                  </a:lnTo>
                  <a:lnTo>
                    <a:pt x="83" y="128"/>
                  </a:lnTo>
                  <a:lnTo>
                    <a:pt x="45" y="128"/>
                  </a:lnTo>
                  <a:lnTo>
                    <a:pt x="39" y="160"/>
                  </a:lnTo>
                  <a:lnTo>
                    <a:pt x="0" y="160"/>
                  </a:lnTo>
                  <a:lnTo>
                    <a:pt x="40" y="0"/>
                  </a:lnTo>
                  <a:close/>
                  <a:moveTo>
                    <a:pt x="63" y="29"/>
                  </a:moveTo>
                  <a:lnTo>
                    <a:pt x="63" y="29"/>
                  </a:lnTo>
                  <a:lnTo>
                    <a:pt x="50" y="100"/>
                  </a:lnTo>
                  <a:lnTo>
                    <a:pt x="77" y="100"/>
                  </a:lnTo>
                  <a:lnTo>
                    <a:pt x="63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0"/>
            <p:cNvSpPr>
              <a:spLocks/>
            </p:cNvSpPr>
            <p:nvPr/>
          </p:nvSpPr>
          <p:spPr bwMode="auto">
            <a:xfrm>
              <a:off x="-2597150" y="1152526"/>
              <a:ext cx="144463" cy="254000"/>
            </a:xfrm>
            <a:custGeom>
              <a:avLst/>
              <a:gdLst>
                <a:gd name="T0" fmla="*/ 0 w 91"/>
                <a:gd name="T1" fmla="*/ 0 h 160"/>
                <a:gd name="T2" fmla="*/ 37 w 91"/>
                <a:gd name="T3" fmla="*/ 0 h 160"/>
                <a:gd name="T4" fmla="*/ 37 w 91"/>
                <a:gd name="T5" fmla="*/ 128 h 160"/>
                <a:gd name="T6" fmla="*/ 91 w 91"/>
                <a:gd name="T7" fmla="*/ 128 h 160"/>
                <a:gd name="T8" fmla="*/ 91 w 91"/>
                <a:gd name="T9" fmla="*/ 160 h 160"/>
                <a:gd name="T10" fmla="*/ 0 w 91"/>
                <a:gd name="T11" fmla="*/ 160 h 160"/>
                <a:gd name="T12" fmla="*/ 0 w 91"/>
                <a:gd name="T13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1" h="160">
                  <a:moveTo>
                    <a:pt x="0" y="0"/>
                  </a:moveTo>
                  <a:lnTo>
                    <a:pt x="37" y="0"/>
                  </a:lnTo>
                  <a:lnTo>
                    <a:pt x="37" y="128"/>
                  </a:lnTo>
                  <a:lnTo>
                    <a:pt x="91" y="128"/>
                  </a:lnTo>
                  <a:lnTo>
                    <a:pt x="91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61"/>
            <p:cNvSpPr>
              <a:spLocks/>
            </p:cNvSpPr>
            <p:nvPr/>
          </p:nvSpPr>
          <p:spPr bwMode="auto">
            <a:xfrm>
              <a:off x="-2443163" y="1152526"/>
              <a:ext cx="144463" cy="254000"/>
            </a:xfrm>
            <a:custGeom>
              <a:avLst/>
              <a:gdLst>
                <a:gd name="T0" fmla="*/ 0 w 91"/>
                <a:gd name="T1" fmla="*/ 0 h 160"/>
                <a:gd name="T2" fmla="*/ 91 w 91"/>
                <a:gd name="T3" fmla="*/ 0 h 160"/>
                <a:gd name="T4" fmla="*/ 91 w 91"/>
                <a:gd name="T5" fmla="*/ 30 h 160"/>
                <a:gd name="T6" fmla="*/ 37 w 91"/>
                <a:gd name="T7" fmla="*/ 30 h 160"/>
                <a:gd name="T8" fmla="*/ 37 w 91"/>
                <a:gd name="T9" fmla="*/ 63 h 160"/>
                <a:gd name="T10" fmla="*/ 88 w 91"/>
                <a:gd name="T11" fmla="*/ 63 h 160"/>
                <a:gd name="T12" fmla="*/ 88 w 91"/>
                <a:gd name="T13" fmla="*/ 93 h 160"/>
                <a:gd name="T14" fmla="*/ 37 w 91"/>
                <a:gd name="T15" fmla="*/ 93 h 160"/>
                <a:gd name="T16" fmla="*/ 37 w 91"/>
                <a:gd name="T17" fmla="*/ 160 h 160"/>
                <a:gd name="T18" fmla="*/ 0 w 91"/>
                <a:gd name="T19" fmla="*/ 160 h 160"/>
                <a:gd name="T20" fmla="*/ 0 w 91"/>
                <a:gd name="T21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1" h="160">
                  <a:moveTo>
                    <a:pt x="0" y="0"/>
                  </a:moveTo>
                  <a:lnTo>
                    <a:pt x="91" y="0"/>
                  </a:lnTo>
                  <a:lnTo>
                    <a:pt x="91" y="30"/>
                  </a:lnTo>
                  <a:lnTo>
                    <a:pt x="37" y="30"/>
                  </a:lnTo>
                  <a:lnTo>
                    <a:pt x="37" y="63"/>
                  </a:lnTo>
                  <a:lnTo>
                    <a:pt x="88" y="63"/>
                  </a:lnTo>
                  <a:lnTo>
                    <a:pt x="88" y="93"/>
                  </a:lnTo>
                  <a:lnTo>
                    <a:pt x="37" y="93"/>
                  </a:lnTo>
                  <a:lnTo>
                    <a:pt x="37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2"/>
            <p:cNvSpPr>
              <a:spLocks noEditPoints="1"/>
            </p:cNvSpPr>
            <p:nvPr/>
          </p:nvSpPr>
          <p:spPr bwMode="auto">
            <a:xfrm>
              <a:off x="-2309813" y="1152526"/>
              <a:ext cx="200025" cy="254000"/>
            </a:xfrm>
            <a:custGeom>
              <a:avLst/>
              <a:gdLst>
                <a:gd name="T0" fmla="*/ 41 w 126"/>
                <a:gd name="T1" fmla="*/ 0 h 160"/>
                <a:gd name="T2" fmla="*/ 87 w 126"/>
                <a:gd name="T3" fmla="*/ 0 h 160"/>
                <a:gd name="T4" fmla="*/ 126 w 126"/>
                <a:gd name="T5" fmla="*/ 160 h 160"/>
                <a:gd name="T6" fmla="*/ 88 w 126"/>
                <a:gd name="T7" fmla="*/ 160 h 160"/>
                <a:gd name="T8" fmla="*/ 82 w 126"/>
                <a:gd name="T9" fmla="*/ 128 h 160"/>
                <a:gd name="T10" fmla="*/ 44 w 126"/>
                <a:gd name="T11" fmla="*/ 128 h 160"/>
                <a:gd name="T12" fmla="*/ 38 w 126"/>
                <a:gd name="T13" fmla="*/ 160 h 160"/>
                <a:gd name="T14" fmla="*/ 0 w 126"/>
                <a:gd name="T15" fmla="*/ 160 h 160"/>
                <a:gd name="T16" fmla="*/ 41 w 126"/>
                <a:gd name="T17" fmla="*/ 0 h 160"/>
                <a:gd name="T18" fmla="*/ 62 w 126"/>
                <a:gd name="T19" fmla="*/ 29 h 160"/>
                <a:gd name="T20" fmla="*/ 62 w 126"/>
                <a:gd name="T21" fmla="*/ 29 h 160"/>
                <a:gd name="T22" fmla="*/ 50 w 126"/>
                <a:gd name="T23" fmla="*/ 100 h 160"/>
                <a:gd name="T24" fmla="*/ 77 w 126"/>
                <a:gd name="T25" fmla="*/ 100 h 160"/>
                <a:gd name="T26" fmla="*/ 62 w 126"/>
                <a:gd name="T27" fmla="*/ 29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60">
                  <a:moveTo>
                    <a:pt x="41" y="0"/>
                  </a:moveTo>
                  <a:lnTo>
                    <a:pt x="87" y="0"/>
                  </a:lnTo>
                  <a:lnTo>
                    <a:pt x="126" y="160"/>
                  </a:lnTo>
                  <a:lnTo>
                    <a:pt x="88" y="160"/>
                  </a:lnTo>
                  <a:lnTo>
                    <a:pt x="82" y="128"/>
                  </a:lnTo>
                  <a:lnTo>
                    <a:pt x="44" y="128"/>
                  </a:lnTo>
                  <a:lnTo>
                    <a:pt x="38" y="160"/>
                  </a:lnTo>
                  <a:lnTo>
                    <a:pt x="0" y="160"/>
                  </a:lnTo>
                  <a:lnTo>
                    <a:pt x="41" y="0"/>
                  </a:lnTo>
                  <a:close/>
                  <a:moveTo>
                    <a:pt x="62" y="29"/>
                  </a:moveTo>
                  <a:lnTo>
                    <a:pt x="62" y="29"/>
                  </a:lnTo>
                  <a:lnTo>
                    <a:pt x="50" y="100"/>
                  </a:lnTo>
                  <a:lnTo>
                    <a:pt x="77" y="100"/>
                  </a:lnTo>
                  <a:lnTo>
                    <a:pt x="62" y="2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3"/>
            <p:cNvSpPr>
              <a:spLocks noEditPoints="1"/>
            </p:cNvSpPr>
            <p:nvPr/>
          </p:nvSpPr>
          <p:spPr bwMode="auto">
            <a:xfrm>
              <a:off x="-2098675" y="1152526"/>
              <a:ext cx="169863" cy="254000"/>
            </a:xfrm>
            <a:custGeom>
              <a:avLst/>
              <a:gdLst>
                <a:gd name="T0" fmla="*/ 0 w 75"/>
                <a:gd name="T1" fmla="*/ 0 h 112"/>
                <a:gd name="T2" fmla="*/ 40 w 75"/>
                <a:gd name="T3" fmla="*/ 0 h 112"/>
                <a:gd name="T4" fmla="*/ 72 w 75"/>
                <a:gd name="T5" fmla="*/ 28 h 112"/>
                <a:gd name="T6" fmla="*/ 55 w 75"/>
                <a:gd name="T7" fmla="*/ 53 h 112"/>
                <a:gd name="T8" fmla="*/ 55 w 75"/>
                <a:gd name="T9" fmla="*/ 53 h 112"/>
                <a:gd name="T10" fmla="*/ 75 w 75"/>
                <a:gd name="T11" fmla="*/ 81 h 112"/>
                <a:gd name="T12" fmla="*/ 38 w 75"/>
                <a:gd name="T13" fmla="*/ 112 h 112"/>
                <a:gd name="T14" fmla="*/ 0 w 75"/>
                <a:gd name="T15" fmla="*/ 112 h 112"/>
                <a:gd name="T16" fmla="*/ 0 w 75"/>
                <a:gd name="T17" fmla="*/ 0 h 112"/>
                <a:gd name="T18" fmla="*/ 26 w 75"/>
                <a:gd name="T19" fmla="*/ 45 h 112"/>
                <a:gd name="T20" fmla="*/ 33 w 75"/>
                <a:gd name="T21" fmla="*/ 45 h 112"/>
                <a:gd name="T22" fmla="*/ 46 w 75"/>
                <a:gd name="T23" fmla="*/ 32 h 112"/>
                <a:gd name="T24" fmla="*/ 33 w 75"/>
                <a:gd name="T25" fmla="*/ 20 h 112"/>
                <a:gd name="T26" fmla="*/ 26 w 75"/>
                <a:gd name="T27" fmla="*/ 20 h 112"/>
                <a:gd name="T28" fmla="*/ 26 w 75"/>
                <a:gd name="T29" fmla="*/ 45 h 112"/>
                <a:gd name="T30" fmla="*/ 26 w 75"/>
                <a:gd name="T31" fmla="*/ 92 h 112"/>
                <a:gd name="T32" fmla="*/ 34 w 75"/>
                <a:gd name="T33" fmla="*/ 92 h 112"/>
                <a:gd name="T34" fmla="*/ 48 w 75"/>
                <a:gd name="T35" fmla="*/ 78 h 112"/>
                <a:gd name="T36" fmla="*/ 34 w 75"/>
                <a:gd name="T37" fmla="*/ 62 h 112"/>
                <a:gd name="T38" fmla="*/ 26 w 75"/>
                <a:gd name="T39" fmla="*/ 62 h 112"/>
                <a:gd name="T40" fmla="*/ 26 w 75"/>
                <a:gd name="T41" fmla="*/ 9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112">
                  <a:moveTo>
                    <a:pt x="0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60" y="0"/>
                    <a:pt x="72" y="9"/>
                    <a:pt x="72" y="28"/>
                  </a:cubicBezTo>
                  <a:cubicBezTo>
                    <a:pt x="72" y="41"/>
                    <a:pt x="65" y="51"/>
                    <a:pt x="55" y="53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63" y="54"/>
                    <a:pt x="75" y="58"/>
                    <a:pt x="75" y="81"/>
                  </a:cubicBezTo>
                  <a:cubicBezTo>
                    <a:pt x="75" y="94"/>
                    <a:pt x="69" y="112"/>
                    <a:pt x="38" y="112"/>
                  </a:cubicBezTo>
                  <a:cubicBezTo>
                    <a:pt x="0" y="112"/>
                    <a:pt x="0" y="112"/>
                    <a:pt x="0" y="112"/>
                  </a:cubicBezTo>
                  <a:lnTo>
                    <a:pt x="0" y="0"/>
                  </a:lnTo>
                  <a:close/>
                  <a:moveTo>
                    <a:pt x="26" y="45"/>
                  </a:moveTo>
                  <a:cubicBezTo>
                    <a:pt x="33" y="45"/>
                    <a:pt x="33" y="45"/>
                    <a:pt x="33" y="45"/>
                  </a:cubicBezTo>
                  <a:cubicBezTo>
                    <a:pt x="42" y="45"/>
                    <a:pt x="46" y="40"/>
                    <a:pt x="46" y="32"/>
                  </a:cubicBezTo>
                  <a:cubicBezTo>
                    <a:pt x="46" y="26"/>
                    <a:pt x="43" y="20"/>
                    <a:pt x="33" y="20"/>
                  </a:cubicBezTo>
                  <a:cubicBezTo>
                    <a:pt x="26" y="20"/>
                    <a:pt x="26" y="20"/>
                    <a:pt x="26" y="20"/>
                  </a:cubicBezTo>
                  <a:lnTo>
                    <a:pt x="26" y="45"/>
                  </a:lnTo>
                  <a:close/>
                  <a:moveTo>
                    <a:pt x="26" y="92"/>
                  </a:moveTo>
                  <a:cubicBezTo>
                    <a:pt x="34" y="92"/>
                    <a:pt x="34" y="92"/>
                    <a:pt x="34" y="92"/>
                  </a:cubicBezTo>
                  <a:cubicBezTo>
                    <a:pt x="45" y="92"/>
                    <a:pt x="48" y="86"/>
                    <a:pt x="48" y="78"/>
                  </a:cubicBezTo>
                  <a:cubicBezTo>
                    <a:pt x="48" y="67"/>
                    <a:pt x="42" y="62"/>
                    <a:pt x="34" y="62"/>
                  </a:cubicBezTo>
                  <a:cubicBezTo>
                    <a:pt x="26" y="62"/>
                    <a:pt x="26" y="62"/>
                    <a:pt x="26" y="62"/>
                  </a:cubicBezTo>
                  <a:lnTo>
                    <a:pt x="26" y="9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4"/>
            <p:cNvSpPr>
              <a:spLocks/>
            </p:cNvSpPr>
            <p:nvPr/>
          </p:nvSpPr>
          <p:spPr bwMode="auto">
            <a:xfrm>
              <a:off x="-1906588" y="1152526"/>
              <a:ext cx="152400" cy="254000"/>
            </a:xfrm>
            <a:custGeom>
              <a:avLst/>
              <a:gdLst>
                <a:gd name="T0" fmla="*/ 0 w 96"/>
                <a:gd name="T1" fmla="*/ 0 h 160"/>
                <a:gd name="T2" fmla="*/ 93 w 96"/>
                <a:gd name="T3" fmla="*/ 0 h 160"/>
                <a:gd name="T4" fmla="*/ 93 w 96"/>
                <a:gd name="T5" fmla="*/ 30 h 160"/>
                <a:gd name="T6" fmla="*/ 39 w 96"/>
                <a:gd name="T7" fmla="*/ 30 h 160"/>
                <a:gd name="T8" fmla="*/ 39 w 96"/>
                <a:gd name="T9" fmla="*/ 63 h 160"/>
                <a:gd name="T10" fmla="*/ 90 w 96"/>
                <a:gd name="T11" fmla="*/ 63 h 160"/>
                <a:gd name="T12" fmla="*/ 90 w 96"/>
                <a:gd name="T13" fmla="*/ 93 h 160"/>
                <a:gd name="T14" fmla="*/ 39 w 96"/>
                <a:gd name="T15" fmla="*/ 93 h 160"/>
                <a:gd name="T16" fmla="*/ 39 w 96"/>
                <a:gd name="T17" fmla="*/ 128 h 160"/>
                <a:gd name="T18" fmla="*/ 96 w 96"/>
                <a:gd name="T19" fmla="*/ 128 h 160"/>
                <a:gd name="T20" fmla="*/ 96 w 96"/>
                <a:gd name="T21" fmla="*/ 160 h 160"/>
                <a:gd name="T22" fmla="*/ 0 w 96"/>
                <a:gd name="T23" fmla="*/ 160 h 160"/>
                <a:gd name="T24" fmla="*/ 0 w 96"/>
                <a:gd name="T2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6" h="160">
                  <a:moveTo>
                    <a:pt x="0" y="0"/>
                  </a:moveTo>
                  <a:lnTo>
                    <a:pt x="93" y="0"/>
                  </a:lnTo>
                  <a:lnTo>
                    <a:pt x="93" y="30"/>
                  </a:lnTo>
                  <a:lnTo>
                    <a:pt x="39" y="30"/>
                  </a:lnTo>
                  <a:lnTo>
                    <a:pt x="39" y="63"/>
                  </a:lnTo>
                  <a:lnTo>
                    <a:pt x="90" y="63"/>
                  </a:lnTo>
                  <a:lnTo>
                    <a:pt x="90" y="93"/>
                  </a:lnTo>
                  <a:lnTo>
                    <a:pt x="39" y="93"/>
                  </a:lnTo>
                  <a:lnTo>
                    <a:pt x="39" y="128"/>
                  </a:lnTo>
                  <a:lnTo>
                    <a:pt x="96" y="128"/>
                  </a:lnTo>
                  <a:lnTo>
                    <a:pt x="96" y="160"/>
                  </a:lnTo>
                  <a:lnTo>
                    <a:pt x="0" y="16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5"/>
            <p:cNvSpPr>
              <a:spLocks/>
            </p:cNvSpPr>
            <p:nvPr/>
          </p:nvSpPr>
          <p:spPr bwMode="auto">
            <a:xfrm>
              <a:off x="-1754188" y="1152526"/>
              <a:ext cx="166688" cy="254000"/>
            </a:xfrm>
            <a:custGeom>
              <a:avLst/>
              <a:gdLst>
                <a:gd name="T0" fmla="*/ 34 w 105"/>
                <a:gd name="T1" fmla="*/ 30 h 160"/>
                <a:gd name="T2" fmla="*/ 0 w 105"/>
                <a:gd name="T3" fmla="*/ 30 h 160"/>
                <a:gd name="T4" fmla="*/ 0 w 105"/>
                <a:gd name="T5" fmla="*/ 0 h 160"/>
                <a:gd name="T6" fmla="*/ 105 w 105"/>
                <a:gd name="T7" fmla="*/ 0 h 160"/>
                <a:gd name="T8" fmla="*/ 105 w 105"/>
                <a:gd name="T9" fmla="*/ 30 h 160"/>
                <a:gd name="T10" fmla="*/ 71 w 105"/>
                <a:gd name="T11" fmla="*/ 30 h 160"/>
                <a:gd name="T12" fmla="*/ 71 w 105"/>
                <a:gd name="T13" fmla="*/ 160 h 160"/>
                <a:gd name="T14" fmla="*/ 34 w 105"/>
                <a:gd name="T15" fmla="*/ 160 h 160"/>
                <a:gd name="T16" fmla="*/ 34 w 105"/>
                <a:gd name="T17" fmla="*/ 3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5" h="160">
                  <a:moveTo>
                    <a:pt x="34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105" y="0"/>
                  </a:lnTo>
                  <a:lnTo>
                    <a:pt x="105" y="30"/>
                  </a:lnTo>
                  <a:lnTo>
                    <a:pt x="71" y="30"/>
                  </a:lnTo>
                  <a:lnTo>
                    <a:pt x="71" y="160"/>
                  </a:lnTo>
                  <a:lnTo>
                    <a:pt x="34" y="160"/>
                  </a:lnTo>
                  <a:lnTo>
                    <a:pt x="34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30540372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"/>
          <a:stretch/>
        </p:blipFill>
        <p:spPr>
          <a:xfrm>
            <a:off x="421289" y="1212140"/>
            <a:ext cx="8722712" cy="4080238"/>
          </a:xfrm>
          <a:prstGeom prst="rect">
            <a:avLst/>
          </a:prstGeom>
        </p:spPr>
      </p:pic>
      <p:grpSp>
        <p:nvGrpSpPr>
          <p:cNvPr id="26" name="Group 25"/>
          <p:cNvGrpSpPr/>
          <p:nvPr userDrawn="1"/>
        </p:nvGrpSpPr>
        <p:grpSpPr>
          <a:xfrm>
            <a:off x="492281" y="1613361"/>
            <a:ext cx="3414962" cy="369859"/>
            <a:chOff x="-3227388" y="1824038"/>
            <a:chExt cx="2389188" cy="258763"/>
          </a:xfrm>
        </p:grpSpPr>
        <p:sp>
          <p:nvSpPr>
            <p:cNvPr id="27" name="Freeform 6"/>
            <p:cNvSpPr>
              <a:spLocks/>
            </p:cNvSpPr>
            <p:nvPr/>
          </p:nvSpPr>
          <p:spPr bwMode="auto">
            <a:xfrm>
              <a:off x="-2809875" y="1830388"/>
              <a:ext cx="269875" cy="249238"/>
            </a:xfrm>
            <a:custGeom>
              <a:avLst/>
              <a:gdLst>
                <a:gd name="T0" fmla="*/ 0 w 170"/>
                <a:gd name="T1" fmla="*/ 0 h 157"/>
                <a:gd name="T2" fmla="*/ 37 w 170"/>
                <a:gd name="T3" fmla="*/ 0 h 157"/>
                <a:gd name="T4" fmla="*/ 52 w 170"/>
                <a:gd name="T5" fmla="*/ 111 h 157"/>
                <a:gd name="T6" fmla="*/ 52 w 170"/>
                <a:gd name="T7" fmla="*/ 111 h 157"/>
                <a:gd name="T8" fmla="*/ 69 w 170"/>
                <a:gd name="T9" fmla="*/ 0 h 157"/>
                <a:gd name="T10" fmla="*/ 103 w 170"/>
                <a:gd name="T11" fmla="*/ 0 h 157"/>
                <a:gd name="T12" fmla="*/ 120 w 170"/>
                <a:gd name="T13" fmla="*/ 111 h 157"/>
                <a:gd name="T14" fmla="*/ 120 w 170"/>
                <a:gd name="T15" fmla="*/ 111 h 157"/>
                <a:gd name="T16" fmla="*/ 134 w 170"/>
                <a:gd name="T17" fmla="*/ 0 h 157"/>
                <a:gd name="T18" fmla="*/ 170 w 170"/>
                <a:gd name="T19" fmla="*/ 0 h 157"/>
                <a:gd name="T20" fmla="*/ 143 w 170"/>
                <a:gd name="T21" fmla="*/ 157 h 157"/>
                <a:gd name="T22" fmla="*/ 101 w 170"/>
                <a:gd name="T23" fmla="*/ 157 h 157"/>
                <a:gd name="T24" fmla="*/ 86 w 170"/>
                <a:gd name="T25" fmla="*/ 46 h 157"/>
                <a:gd name="T26" fmla="*/ 84 w 170"/>
                <a:gd name="T27" fmla="*/ 46 h 157"/>
                <a:gd name="T28" fmla="*/ 70 w 170"/>
                <a:gd name="T29" fmla="*/ 157 h 157"/>
                <a:gd name="T30" fmla="*/ 29 w 170"/>
                <a:gd name="T31" fmla="*/ 157 h 157"/>
                <a:gd name="T32" fmla="*/ 0 w 170"/>
                <a:gd name="T3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70" h="157">
                  <a:moveTo>
                    <a:pt x="0" y="0"/>
                  </a:moveTo>
                  <a:lnTo>
                    <a:pt x="37" y="0"/>
                  </a:lnTo>
                  <a:lnTo>
                    <a:pt x="52" y="111"/>
                  </a:lnTo>
                  <a:lnTo>
                    <a:pt x="52" y="111"/>
                  </a:lnTo>
                  <a:lnTo>
                    <a:pt x="69" y="0"/>
                  </a:lnTo>
                  <a:lnTo>
                    <a:pt x="103" y="0"/>
                  </a:lnTo>
                  <a:lnTo>
                    <a:pt x="120" y="111"/>
                  </a:lnTo>
                  <a:lnTo>
                    <a:pt x="120" y="111"/>
                  </a:lnTo>
                  <a:lnTo>
                    <a:pt x="134" y="0"/>
                  </a:lnTo>
                  <a:lnTo>
                    <a:pt x="170" y="0"/>
                  </a:lnTo>
                  <a:lnTo>
                    <a:pt x="143" y="157"/>
                  </a:lnTo>
                  <a:lnTo>
                    <a:pt x="101" y="157"/>
                  </a:lnTo>
                  <a:lnTo>
                    <a:pt x="86" y="46"/>
                  </a:lnTo>
                  <a:lnTo>
                    <a:pt x="84" y="46"/>
                  </a:lnTo>
                  <a:lnTo>
                    <a:pt x="70" y="157"/>
                  </a:lnTo>
                  <a:lnTo>
                    <a:pt x="29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7"/>
            <p:cNvSpPr>
              <a:spLocks/>
            </p:cNvSpPr>
            <p:nvPr/>
          </p:nvSpPr>
          <p:spPr bwMode="auto">
            <a:xfrm>
              <a:off x="-2528888" y="1830388"/>
              <a:ext cx="149225" cy="249238"/>
            </a:xfrm>
            <a:custGeom>
              <a:avLst/>
              <a:gdLst>
                <a:gd name="T0" fmla="*/ 0 w 94"/>
                <a:gd name="T1" fmla="*/ 0 h 157"/>
                <a:gd name="T2" fmla="*/ 91 w 94"/>
                <a:gd name="T3" fmla="*/ 0 h 157"/>
                <a:gd name="T4" fmla="*/ 91 w 94"/>
                <a:gd name="T5" fmla="*/ 30 h 157"/>
                <a:gd name="T6" fmla="*/ 37 w 94"/>
                <a:gd name="T7" fmla="*/ 30 h 157"/>
                <a:gd name="T8" fmla="*/ 37 w 94"/>
                <a:gd name="T9" fmla="*/ 61 h 157"/>
                <a:gd name="T10" fmla="*/ 88 w 94"/>
                <a:gd name="T11" fmla="*/ 61 h 157"/>
                <a:gd name="T12" fmla="*/ 88 w 94"/>
                <a:gd name="T13" fmla="*/ 91 h 157"/>
                <a:gd name="T14" fmla="*/ 37 w 94"/>
                <a:gd name="T15" fmla="*/ 91 h 157"/>
                <a:gd name="T16" fmla="*/ 37 w 94"/>
                <a:gd name="T17" fmla="*/ 127 h 157"/>
                <a:gd name="T18" fmla="*/ 94 w 94"/>
                <a:gd name="T19" fmla="*/ 127 h 157"/>
                <a:gd name="T20" fmla="*/ 94 w 94"/>
                <a:gd name="T21" fmla="*/ 157 h 157"/>
                <a:gd name="T22" fmla="*/ 0 w 94"/>
                <a:gd name="T23" fmla="*/ 157 h 157"/>
                <a:gd name="T24" fmla="*/ 0 w 94"/>
                <a:gd name="T2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4" h="157">
                  <a:moveTo>
                    <a:pt x="0" y="0"/>
                  </a:moveTo>
                  <a:lnTo>
                    <a:pt x="91" y="0"/>
                  </a:lnTo>
                  <a:lnTo>
                    <a:pt x="91" y="30"/>
                  </a:lnTo>
                  <a:lnTo>
                    <a:pt x="37" y="30"/>
                  </a:lnTo>
                  <a:lnTo>
                    <a:pt x="37" y="61"/>
                  </a:lnTo>
                  <a:lnTo>
                    <a:pt x="88" y="61"/>
                  </a:lnTo>
                  <a:lnTo>
                    <a:pt x="88" y="91"/>
                  </a:lnTo>
                  <a:lnTo>
                    <a:pt x="37" y="91"/>
                  </a:lnTo>
                  <a:lnTo>
                    <a:pt x="37" y="127"/>
                  </a:lnTo>
                  <a:lnTo>
                    <a:pt x="94" y="127"/>
                  </a:lnTo>
                  <a:lnTo>
                    <a:pt x="94" y="157"/>
                  </a:lnTo>
                  <a:lnTo>
                    <a:pt x="0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8"/>
            <p:cNvSpPr>
              <a:spLocks noEditPoints="1"/>
            </p:cNvSpPr>
            <p:nvPr/>
          </p:nvSpPr>
          <p:spPr bwMode="auto">
            <a:xfrm>
              <a:off x="-2362200" y="1830388"/>
              <a:ext cx="169863" cy="249238"/>
            </a:xfrm>
            <a:custGeom>
              <a:avLst/>
              <a:gdLst>
                <a:gd name="T0" fmla="*/ 0 w 75"/>
                <a:gd name="T1" fmla="*/ 0 h 110"/>
                <a:gd name="T2" fmla="*/ 41 w 75"/>
                <a:gd name="T3" fmla="*/ 0 h 110"/>
                <a:gd name="T4" fmla="*/ 72 w 75"/>
                <a:gd name="T5" fmla="*/ 27 h 110"/>
                <a:gd name="T6" fmla="*/ 55 w 75"/>
                <a:gd name="T7" fmla="*/ 52 h 110"/>
                <a:gd name="T8" fmla="*/ 55 w 75"/>
                <a:gd name="T9" fmla="*/ 52 h 110"/>
                <a:gd name="T10" fmla="*/ 75 w 75"/>
                <a:gd name="T11" fmla="*/ 80 h 110"/>
                <a:gd name="T12" fmla="*/ 39 w 75"/>
                <a:gd name="T13" fmla="*/ 110 h 110"/>
                <a:gd name="T14" fmla="*/ 0 w 75"/>
                <a:gd name="T15" fmla="*/ 110 h 110"/>
                <a:gd name="T16" fmla="*/ 0 w 75"/>
                <a:gd name="T17" fmla="*/ 0 h 110"/>
                <a:gd name="T18" fmla="*/ 26 w 75"/>
                <a:gd name="T19" fmla="*/ 44 h 110"/>
                <a:gd name="T20" fmla="*/ 33 w 75"/>
                <a:gd name="T21" fmla="*/ 44 h 110"/>
                <a:gd name="T22" fmla="*/ 46 w 75"/>
                <a:gd name="T23" fmla="*/ 31 h 110"/>
                <a:gd name="T24" fmla="*/ 34 w 75"/>
                <a:gd name="T25" fmla="*/ 19 h 110"/>
                <a:gd name="T26" fmla="*/ 26 w 75"/>
                <a:gd name="T27" fmla="*/ 19 h 110"/>
                <a:gd name="T28" fmla="*/ 26 w 75"/>
                <a:gd name="T29" fmla="*/ 44 h 110"/>
                <a:gd name="T30" fmla="*/ 26 w 75"/>
                <a:gd name="T31" fmla="*/ 91 h 110"/>
                <a:gd name="T32" fmla="*/ 34 w 75"/>
                <a:gd name="T33" fmla="*/ 91 h 110"/>
                <a:gd name="T34" fmla="*/ 48 w 75"/>
                <a:gd name="T35" fmla="*/ 77 h 110"/>
                <a:gd name="T36" fmla="*/ 35 w 75"/>
                <a:gd name="T37" fmla="*/ 61 h 110"/>
                <a:gd name="T38" fmla="*/ 26 w 75"/>
                <a:gd name="T39" fmla="*/ 61 h 110"/>
                <a:gd name="T40" fmla="*/ 26 w 75"/>
                <a:gd name="T41" fmla="*/ 9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5" h="110">
                  <a:moveTo>
                    <a:pt x="0" y="0"/>
                  </a:moveTo>
                  <a:cubicBezTo>
                    <a:pt x="41" y="0"/>
                    <a:pt x="41" y="0"/>
                    <a:pt x="41" y="0"/>
                  </a:cubicBezTo>
                  <a:cubicBezTo>
                    <a:pt x="60" y="0"/>
                    <a:pt x="72" y="8"/>
                    <a:pt x="72" y="27"/>
                  </a:cubicBezTo>
                  <a:cubicBezTo>
                    <a:pt x="72" y="40"/>
                    <a:pt x="65" y="50"/>
                    <a:pt x="55" y="52"/>
                  </a:cubicBezTo>
                  <a:cubicBezTo>
                    <a:pt x="55" y="52"/>
                    <a:pt x="55" y="52"/>
                    <a:pt x="55" y="52"/>
                  </a:cubicBezTo>
                  <a:cubicBezTo>
                    <a:pt x="63" y="53"/>
                    <a:pt x="75" y="57"/>
                    <a:pt x="75" y="80"/>
                  </a:cubicBezTo>
                  <a:cubicBezTo>
                    <a:pt x="75" y="93"/>
                    <a:pt x="70" y="110"/>
                    <a:pt x="39" y="110"/>
                  </a:cubicBezTo>
                  <a:cubicBezTo>
                    <a:pt x="0" y="110"/>
                    <a:pt x="0" y="110"/>
                    <a:pt x="0" y="110"/>
                  </a:cubicBezTo>
                  <a:lnTo>
                    <a:pt x="0" y="0"/>
                  </a:lnTo>
                  <a:close/>
                  <a:moveTo>
                    <a:pt x="26" y="44"/>
                  </a:moveTo>
                  <a:cubicBezTo>
                    <a:pt x="33" y="44"/>
                    <a:pt x="33" y="44"/>
                    <a:pt x="33" y="44"/>
                  </a:cubicBezTo>
                  <a:cubicBezTo>
                    <a:pt x="42" y="44"/>
                    <a:pt x="46" y="39"/>
                    <a:pt x="46" y="31"/>
                  </a:cubicBezTo>
                  <a:cubicBezTo>
                    <a:pt x="46" y="25"/>
                    <a:pt x="43" y="19"/>
                    <a:pt x="34" y="19"/>
                  </a:cubicBezTo>
                  <a:cubicBezTo>
                    <a:pt x="26" y="19"/>
                    <a:pt x="26" y="19"/>
                    <a:pt x="26" y="19"/>
                  </a:cubicBezTo>
                  <a:lnTo>
                    <a:pt x="26" y="44"/>
                  </a:lnTo>
                  <a:close/>
                  <a:moveTo>
                    <a:pt x="26" y="91"/>
                  </a:moveTo>
                  <a:cubicBezTo>
                    <a:pt x="34" y="91"/>
                    <a:pt x="34" y="91"/>
                    <a:pt x="34" y="91"/>
                  </a:cubicBezTo>
                  <a:cubicBezTo>
                    <a:pt x="45" y="91"/>
                    <a:pt x="48" y="84"/>
                    <a:pt x="48" y="77"/>
                  </a:cubicBezTo>
                  <a:cubicBezTo>
                    <a:pt x="48" y="66"/>
                    <a:pt x="43" y="61"/>
                    <a:pt x="35" y="61"/>
                  </a:cubicBezTo>
                  <a:cubicBezTo>
                    <a:pt x="26" y="61"/>
                    <a:pt x="26" y="61"/>
                    <a:pt x="26" y="61"/>
                  </a:cubicBezTo>
                  <a:lnTo>
                    <a:pt x="26" y="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"/>
            <p:cNvSpPr>
              <a:spLocks/>
            </p:cNvSpPr>
            <p:nvPr/>
          </p:nvSpPr>
          <p:spPr bwMode="auto">
            <a:xfrm>
              <a:off x="-2168525" y="1830388"/>
              <a:ext cx="233363" cy="249238"/>
            </a:xfrm>
            <a:custGeom>
              <a:avLst/>
              <a:gdLst>
                <a:gd name="T0" fmla="*/ 0 w 147"/>
                <a:gd name="T1" fmla="*/ 0 h 157"/>
                <a:gd name="T2" fmla="*/ 56 w 147"/>
                <a:gd name="T3" fmla="*/ 0 h 157"/>
                <a:gd name="T4" fmla="*/ 74 w 147"/>
                <a:gd name="T5" fmla="*/ 103 h 157"/>
                <a:gd name="T6" fmla="*/ 76 w 147"/>
                <a:gd name="T7" fmla="*/ 103 h 157"/>
                <a:gd name="T8" fmla="*/ 94 w 147"/>
                <a:gd name="T9" fmla="*/ 0 h 157"/>
                <a:gd name="T10" fmla="*/ 147 w 147"/>
                <a:gd name="T11" fmla="*/ 0 h 157"/>
                <a:gd name="T12" fmla="*/ 147 w 147"/>
                <a:gd name="T13" fmla="*/ 157 h 157"/>
                <a:gd name="T14" fmla="*/ 113 w 147"/>
                <a:gd name="T15" fmla="*/ 157 h 157"/>
                <a:gd name="T16" fmla="*/ 113 w 147"/>
                <a:gd name="T17" fmla="*/ 34 h 157"/>
                <a:gd name="T18" fmla="*/ 113 w 147"/>
                <a:gd name="T19" fmla="*/ 34 h 157"/>
                <a:gd name="T20" fmla="*/ 89 w 147"/>
                <a:gd name="T21" fmla="*/ 157 h 157"/>
                <a:gd name="T22" fmla="*/ 60 w 147"/>
                <a:gd name="T23" fmla="*/ 157 h 157"/>
                <a:gd name="T24" fmla="*/ 35 w 147"/>
                <a:gd name="T25" fmla="*/ 34 h 157"/>
                <a:gd name="T26" fmla="*/ 35 w 147"/>
                <a:gd name="T27" fmla="*/ 34 h 157"/>
                <a:gd name="T28" fmla="*/ 35 w 147"/>
                <a:gd name="T29" fmla="*/ 157 h 157"/>
                <a:gd name="T30" fmla="*/ 0 w 147"/>
                <a:gd name="T31" fmla="*/ 157 h 157"/>
                <a:gd name="T32" fmla="*/ 0 w 147"/>
                <a:gd name="T33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7" h="157">
                  <a:moveTo>
                    <a:pt x="0" y="0"/>
                  </a:moveTo>
                  <a:lnTo>
                    <a:pt x="56" y="0"/>
                  </a:lnTo>
                  <a:lnTo>
                    <a:pt x="74" y="103"/>
                  </a:lnTo>
                  <a:lnTo>
                    <a:pt x="76" y="103"/>
                  </a:lnTo>
                  <a:lnTo>
                    <a:pt x="94" y="0"/>
                  </a:lnTo>
                  <a:lnTo>
                    <a:pt x="147" y="0"/>
                  </a:lnTo>
                  <a:lnTo>
                    <a:pt x="147" y="157"/>
                  </a:lnTo>
                  <a:lnTo>
                    <a:pt x="113" y="157"/>
                  </a:lnTo>
                  <a:lnTo>
                    <a:pt x="113" y="34"/>
                  </a:lnTo>
                  <a:lnTo>
                    <a:pt x="113" y="34"/>
                  </a:lnTo>
                  <a:lnTo>
                    <a:pt x="89" y="157"/>
                  </a:lnTo>
                  <a:lnTo>
                    <a:pt x="60" y="157"/>
                  </a:lnTo>
                  <a:lnTo>
                    <a:pt x="35" y="34"/>
                  </a:lnTo>
                  <a:lnTo>
                    <a:pt x="35" y="34"/>
                  </a:lnTo>
                  <a:lnTo>
                    <a:pt x="35" y="157"/>
                  </a:lnTo>
                  <a:lnTo>
                    <a:pt x="0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0"/>
            <p:cNvSpPr>
              <a:spLocks/>
            </p:cNvSpPr>
            <p:nvPr/>
          </p:nvSpPr>
          <p:spPr bwMode="auto">
            <a:xfrm>
              <a:off x="-1903413" y="1830388"/>
              <a:ext cx="146050" cy="249238"/>
            </a:xfrm>
            <a:custGeom>
              <a:avLst/>
              <a:gdLst>
                <a:gd name="T0" fmla="*/ 0 w 92"/>
                <a:gd name="T1" fmla="*/ 0 h 157"/>
                <a:gd name="T2" fmla="*/ 91 w 92"/>
                <a:gd name="T3" fmla="*/ 0 h 157"/>
                <a:gd name="T4" fmla="*/ 91 w 92"/>
                <a:gd name="T5" fmla="*/ 30 h 157"/>
                <a:gd name="T6" fmla="*/ 37 w 92"/>
                <a:gd name="T7" fmla="*/ 30 h 157"/>
                <a:gd name="T8" fmla="*/ 37 w 92"/>
                <a:gd name="T9" fmla="*/ 61 h 157"/>
                <a:gd name="T10" fmla="*/ 87 w 92"/>
                <a:gd name="T11" fmla="*/ 61 h 157"/>
                <a:gd name="T12" fmla="*/ 87 w 92"/>
                <a:gd name="T13" fmla="*/ 91 h 157"/>
                <a:gd name="T14" fmla="*/ 37 w 92"/>
                <a:gd name="T15" fmla="*/ 91 h 157"/>
                <a:gd name="T16" fmla="*/ 37 w 92"/>
                <a:gd name="T17" fmla="*/ 127 h 157"/>
                <a:gd name="T18" fmla="*/ 92 w 92"/>
                <a:gd name="T19" fmla="*/ 127 h 157"/>
                <a:gd name="T20" fmla="*/ 92 w 92"/>
                <a:gd name="T21" fmla="*/ 157 h 157"/>
                <a:gd name="T22" fmla="*/ 0 w 92"/>
                <a:gd name="T23" fmla="*/ 157 h 157"/>
                <a:gd name="T24" fmla="*/ 0 w 92"/>
                <a:gd name="T2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2" h="157">
                  <a:moveTo>
                    <a:pt x="0" y="0"/>
                  </a:moveTo>
                  <a:lnTo>
                    <a:pt x="91" y="0"/>
                  </a:lnTo>
                  <a:lnTo>
                    <a:pt x="91" y="30"/>
                  </a:lnTo>
                  <a:lnTo>
                    <a:pt x="37" y="30"/>
                  </a:lnTo>
                  <a:lnTo>
                    <a:pt x="37" y="61"/>
                  </a:lnTo>
                  <a:lnTo>
                    <a:pt x="87" y="61"/>
                  </a:lnTo>
                  <a:lnTo>
                    <a:pt x="87" y="91"/>
                  </a:lnTo>
                  <a:lnTo>
                    <a:pt x="37" y="91"/>
                  </a:lnTo>
                  <a:lnTo>
                    <a:pt x="37" y="127"/>
                  </a:lnTo>
                  <a:lnTo>
                    <a:pt x="92" y="127"/>
                  </a:lnTo>
                  <a:lnTo>
                    <a:pt x="92" y="157"/>
                  </a:lnTo>
                  <a:lnTo>
                    <a:pt x="0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"/>
            <p:cNvSpPr>
              <a:spLocks/>
            </p:cNvSpPr>
            <p:nvPr/>
          </p:nvSpPr>
          <p:spPr bwMode="auto">
            <a:xfrm>
              <a:off x="-1752600" y="1830388"/>
              <a:ext cx="161925" cy="249238"/>
            </a:xfrm>
            <a:custGeom>
              <a:avLst/>
              <a:gdLst>
                <a:gd name="T0" fmla="*/ 33 w 102"/>
                <a:gd name="T1" fmla="*/ 30 h 157"/>
                <a:gd name="T2" fmla="*/ 0 w 102"/>
                <a:gd name="T3" fmla="*/ 30 h 157"/>
                <a:gd name="T4" fmla="*/ 0 w 102"/>
                <a:gd name="T5" fmla="*/ 0 h 157"/>
                <a:gd name="T6" fmla="*/ 102 w 102"/>
                <a:gd name="T7" fmla="*/ 0 h 157"/>
                <a:gd name="T8" fmla="*/ 102 w 102"/>
                <a:gd name="T9" fmla="*/ 30 h 157"/>
                <a:gd name="T10" fmla="*/ 70 w 102"/>
                <a:gd name="T11" fmla="*/ 30 h 157"/>
                <a:gd name="T12" fmla="*/ 70 w 102"/>
                <a:gd name="T13" fmla="*/ 157 h 157"/>
                <a:gd name="T14" fmla="*/ 33 w 102"/>
                <a:gd name="T15" fmla="*/ 157 h 157"/>
                <a:gd name="T16" fmla="*/ 33 w 102"/>
                <a:gd name="T17" fmla="*/ 3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2" h="157">
                  <a:moveTo>
                    <a:pt x="33" y="30"/>
                  </a:moveTo>
                  <a:lnTo>
                    <a:pt x="0" y="30"/>
                  </a:lnTo>
                  <a:lnTo>
                    <a:pt x="0" y="0"/>
                  </a:lnTo>
                  <a:lnTo>
                    <a:pt x="102" y="0"/>
                  </a:lnTo>
                  <a:lnTo>
                    <a:pt x="102" y="30"/>
                  </a:lnTo>
                  <a:lnTo>
                    <a:pt x="70" y="30"/>
                  </a:lnTo>
                  <a:lnTo>
                    <a:pt x="70" y="157"/>
                  </a:lnTo>
                  <a:lnTo>
                    <a:pt x="33" y="157"/>
                  </a:lnTo>
                  <a:lnTo>
                    <a:pt x="33" y="3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2"/>
            <p:cNvSpPr>
              <a:spLocks/>
            </p:cNvSpPr>
            <p:nvPr/>
          </p:nvSpPr>
          <p:spPr bwMode="auto">
            <a:xfrm>
              <a:off x="-1576388" y="1830388"/>
              <a:ext cx="161925" cy="249238"/>
            </a:xfrm>
            <a:custGeom>
              <a:avLst/>
              <a:gdLst>
                <a:gd name="T0" fmla="*/ 0 w 102"/>
                <a:gd name="T1" fmla="*/ 0 h 157"/>
                <a:gd name="T2" fmla="*/ 37 w 102"/>
                <a:gd name="T3" fmla="*/ 0 h 157"/>
                <a:gd name="T4" fmla="*/ 37 w 102"/>
                <a:gd name="T5" fmla="*/ 58 h 157"/>
                <a:gd name="T6" fmla="*/ 65 w 102"/>
                <a:gd name="T7" fmla="*/ 58 h 157"/>
                <a:gd name="T8" fmla="*/ 65 w 102"/>
                <a:gd name="T9" fmla="*/ 0 h 157"/>
                <a:gd name="T10" fmla="*/ 102 w 102"/>
                <a:gd name="T11" fmla="*/ 0 h 157"/>
                <a:gd name="T12" fmla="*/ 102 w 102"/>
                <a:gd name="T13" fmla="*/ 157 h 157"/>
                <a:gd name="T14" fmla="*/ 65 w 102"/>
                <a:gd name="T15" fmla="*/ 157 h 157"/>
                <a:gd name="T16" fmla="*/ 65 w 102"/>
                <a:gd name="T17" fmla="*/ 90 h 157"/>
                <a:gd name="T18" fmla="*/ 37 w 102"/>
                <a:gd name="T19" fmla="*/ 90 h 157"/>
                <a:gd name="T20" fmla="*/ 37 w 102"/>
                <a:gd name="T21" fmla="*/ 157 h 157"/>
                <a:gd name="T22" fmla="*/ 0 w 102"/>
                <a:gd name="T23" fmla="*/ 157 h 157"/>
                <a:gd name="T24" fmla="*/ 0 w 102"/>
                <a:gd name="T25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2" h="157">
                  <a:moveTo>
                    <a:pt x="0" y="0"/>
                  </a:moveTo>
                  <a:lnTo>
                    <a:pt x="37" y="0"/>
                  </a:lnTo>
                  <a:lnTo>
                    <a:pt x="37" y="58"/>
                  </a:lnTo>
                  <a:lnTo>
                    <a:pt x="65" y="58"/>
                  </a:lnTo>
                  <a:lnTo>
                    <a:pt x="65" y="0"/>
                  </a:lnTo>
                  <a:lnTo>
                    <a:pt x="102" y="0"/>
                  </a:lnTo>
                  <a:lnTo>
                    <a:pt x="102" y="157"/>
                  </a:lnTo>
                  <a:lnTo>
                    <a:pt x="65" y="157"/>
                  </a:lnTo>
                  <a:lnTo>
                    <a:pt x="65" y="90"/>
                  </a:lnTo>
                  <a:lnTo>
                    <a:pt x="37" y="90"/>
                  </a:lnTo>
                  <a:lnTo>
                    <a:pt x="37" y="157"/>
                  </a:lnTo>
                  <a:lnTo>
                    <a:pt x="0" y="15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3"/>
            <p:cNvSpPr>
              <a:spLocks noEditPoints="1"/>
            </p:cNvSpPr>
            <p:nvPr/>
          </p:nvSpPr>
          <p:spPr bwMode="auto">
            <a:xfrm>
              <a:off x="-1389063" y="1824038"/>
              <a:ext cx="174625" cy="258763"/>
            </a:xfrm>
            <a:custGeom>
              <a:avLst/>
              <a:gdLst>
                <a:gd name="T0" fmla="*/ 38 w 77"/>
                <a:gd name="T1" fmla="*/ 115 h 115"/>
                <a:gd name="T2" fmla="*/ 0 w 77"/>
                <a:gd name="T3" fmla="*/ 58 h 115"/>
                <a:gd name="T4" fmla="*/ 38 w 77"/>
                <a:gd name="T5" fmla="*/ 0 h 115"/>
                <a:gd name="T6" fmla="*/ 77 w 77"/>
                <a:gd name="T7" fmla="*/ 58 h 115"/>
                <a:gd name="T8" fmla="*/ 38 w 77"/>
                <a:gd name="T9" fmla="*/ 115 h 115"/>
                <a:gd name="T10" fmla="*/ 38 w 77"/>
                <a:gd name="T11" fmla="*/ 98 h 115"/>
                <a:gd name="T12" fmla="*/ 50 w 77"/>
                <a:gd name="T13" fmla="*/ 58 h 115"/>
                <a:gd name="T14" fmla="*/ 38 w 77"/>
                <a:gd name="T15" fmla="*/ 18 h 115"/>
                <a:gd name="T16" fmla="*/ 26 w 77"/>
                <a:gd name="T17" fmla="*/ 58 h 115"/>
                <a:gd name="T18" fmla="*/ 38 w 77"/>
                <a:gd name="T19" fmla="*/ 9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115">
                  <a:moveTo>
                    <a:pt x="38" y="115"/>
                  </a:moveTo>
                  <a:cubicBezTo>
                    <a:pt x="4" y="115"/>
                    <a:pt x="0" y="93"/>
                    <a:pt x="0" y="58"/>
                  </a:cubicBezTo>
                  <a:cubicBezTo>
                    <a:pt x="0" y="23"/>
                    <a:pt x="4" y="0"/>
                    <a:pt x="38" y="0"/>
                  </a:cubicBezTo>
                  <a:cubicBezTo>
                    <a:pt x="75" y="0"/>
                    <a:pt x="77" y="27"/>
                    <a:pt x="77" y="58"/>
                  </a:cubicBezTo>
                  <a:cubicBezTo>
                    <a:pt x="77" y="89"/>
                    <a:pt x="75" y="115"/>
                    <a:pt x="38" y="115"/>
                  </a:cubicBezTo>
                  <a:close/>
                  <a:moveTo>
                    <a:pt x="38" y="98"/>
                  </a:moveTo>
                  <a:cubicBezTo>
                    <a:pt x="49" y="98"/>
                    <a:pt x="50" y="88"/>
                    <a:pt x="50" y="58"/>
                  </a:cubicBezTo>
                  <a:cubicBezTo>
                    <a:pt x="50" y="28"/>
                    <a:pt x="49" y="18"/>
                    <a:pt x="38" y="18"/>
                  </a:cubicBezTo>
                  <a:cubicBezTo>
                    <a:pt x="28" y="18"/>
                    <a:pt x="26" y="28"/>
                    <a:pt x="26" y="58"/>
                  </a:cubicBezTo>
                  <a:cubicBezTo>
                    <a:pt x="26" y="88"/>
                    <a:pt x="28" y="98"/>
                    <a:pt x="38" y="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4"/>
            <p:cNvSpPr>
              <a:spLocks noEditPoints="1"/>
            </p:cNvSpPr>
            <p:nvPr/>
          </p:nvSpPr>
          <p:spPr bwMode="auto">
            <a:xfrm>
              <a:off x="-1192213" y="1830388"/>
              <a:ext cx="171450" cy="249238"/>
            </a:xfrm>
            <a:custGeom>
              <a:avLst/>
              <a:gdLst>
                <a:gd name="T0" fmla="*/ 0 w 76"/>
                <a:gd name="T1" fmla="*/ 0 h 110"/>
                <a:gd name="T2" fmla="*/ 39 w 76"/>
                <a:gd name="T3" fmla="*/ 0 h 110"/>
                <a:gd name="T4" fmla="*/ 76 w 76"/>
                <a:gd name="T5" fmla="*/ 51 h 110"/>
                <a:gd name="T6" fmla="*/ 36 w 76"/>
                <a:gd name="T7" fmla="*/ 110 h 110"/>
                <a:gd name="T8" fmla="*/ 0 w 76"/>
                <a:gd name="T9" fmla="*/ 110 h 110"/>
                <a:gd name="T10" fmla="*/ 0 w 76"/>
                <a:gd name="T11" fmla="*/ 0 h 110"/>
                <a:gd name="T12" fmla="*/ 26 w 76"/>
                <a:gd name="T13" fmla="*/ 91 h 110"/>
                <a:gd name="T14" fmla="*/ 33 w 76"/>
                <a:gd name="T15" fmla="*/ 91 h 110"/>
                <a:gd name="T16" fmla="*/ 50 w 76"/>
                <a:gd name="T17" fmla="*/ 53 h 110"/>
                <a:gd name="T18" fmla="*/ 34 w 76"/>
                <a:gd name="T19" fmla="*/ 19 h 110"/>
                <a:gd name="T20" fmla="*/ 26 w 76"/>
                <a:gd name="T21" fmla="*/ 19 h 110"/>
                <a:gd name="T22" fmla="*/ 26 w 76"/>
                <a:gd name="T23" fmla="*/ 91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6" h="110">
                  <a:moveTo>
                    <a:pt x="0" y="0"/>
                  </a:moveTo>
                  <a:cubicBezTo>
                    <a:pt x="39" y="0"/>
                    <a:pt x="39" y="0"/>
                    <a:pt x="39" y="0"/>
                  </a:cubicBezTo>
                  <a:cubicBezTo>
                    <a:pt x="65" y="0"/>
                    <a:pt x="76" y="13"/>
                    <a:pt x="76" y="51"/>
                  </a:cubicBezTo>
                  <a:cubicBezTo>
                    <a:pt x="76" y="92"/>
                    <a:pt x="71" y="110"/>
                    <a:pt x="36" y="110"/>
                  </a:cubicBezTo>
                  <a:cubicBezTo>
                    <a:pt x="0" y="110"/>
                    <a:pt x="0" y="110"/>
                    <a:pt x="0" y="110"/>
                  </a:cubicBezTo>
                  <a:lnTo>
                    <a:pt x="0" y="0"/>
                  </a:lnTo>
                  <a:close/>
                  <a:moveTo>
                    <a:pt x="26" y="91"/>
                  </a:moveTo>
                  <a:cubicBezTo>
                    <a:pt x="33" y="91"/>
                    <a:pt x="33" y="91"/>
                    <a:pt x="33" y="91"/>
                  </a:cubicBezTo>
                  <a:cubicBezTo>
                    <a:pt x="46" y="91"/>
                    <a:pt x="50" y="86"/>
                    <a:pt x="50" y="53"/>
                  </a:cubicBezTo>
                  <a:cubicBezTo>
                    <a:pt x="50" y="26"/>
                    <a:pt x="48" y="19"/>
                    <a:pt x="34" y="19"/>
                  </a:cubicBezTo>
                  <a:cubicBezTo>
                    <a:pt x="26" y="19"/>
                    <a:pt x="26" y="19"/>
                    <a:pt x="26" y="19"/>
                  </a:cubicBezTo>
                  <a:lnTo>
                    <a:pt x="26" y="91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5"/>
            <p:cNvSpPr>
              <a:spLocks/>
            </p:cNvSpPr>
            <p:nvPr/>
          </p:nvSpPr>
          <p:spPr bwMode="auto">
            <a:xfrm>
              <a:off x="-1008063" y="1824038"/>
              <a:ext cx="169863" cy="258763"/>
            </a:xfrm>
            <a:custGeom>
              <a:avLst/>
              <a:gdLst>
                <a:gd name="T0" fmla="*/ 25 w 75"/>
                <a:gd name="T1" fmla="*/ 79 h 115"/>
                <a:gd name="T2" fmla="*/ 25 w 75"/>
                <a:gd name="T3" fmla="*/ 83 h 115"/>
                <a:gd name="T4" fmla="*/ 37 w 75"/>
                <a:gd name="T5" fmla="*/ 98 h 115"/>
                <a:gd name="T6" fmla="*/ 49 w 75"/>
                <a:gd name="T7" fmla="*/ 85 h 115"/>
                <a:gd name="T8" fmla="*/ 1 w 75"/>
                <a:gd name="T9" fmla="*/ 33 h 115"/>
                <a:gd name="T10" fmla="*/ 37 w 75"/>
                <a:gd name="T11" fmla="*/ 0 h 115"/>
                <a:gd name="T12" fmla="*/ 73 w 75"/>
                <a:gd name="T13" fmla="*/ 31 h 115"/>
                <a:gd name="T14" fmla="*/ 73 w 75"/>
                <a:gd name="T15" fmla="*/ 33 h 115"/>
                <a:gd name="T16" fmla="*/ 47 w 75"/>
                <a:gd name="T17" fmla="*/ 33 h 115"/>
                <a:gd name="T18" fmla="*/ 45 w 75"/>
                <a:gd name="T19" fmla="*/ 22 h 115"/>
                <a:gd name="T20" fmla="*/ 37 w 75"/>
                <a:gd name="T21" fmla="*/ 18 h 115"/>
                <a:gd name="T22" fmla="*/ 27 w 75"/>
                <a:gd name="T23" fmla="*/ 30 h 115"/>
                <a:gd name="T24" fmla="*/ 75 w 75"/>
                <a:gd name="T25" fmla="*/ 80 h 115"/>
                <a:gd name="T26" fmla="*/ 37 w 75"/>
                <a:gd name="T27" fmla="*/ 115 h 115"/>
                <a:gd name="T28" fmla="*/ 0 w 75"/>
                <a:gd name="T29" fmla="*/ 87 h 115"/>
                <a:gd name="T30" fmla="*/ 0 w 75"/>
                <a:gd name="T31" fmla="*/ 79 h 115"/>
                <a:gd name="T32" fmla="*/ 25 w 75"/>
                <a:gd name="T33" fmla="*/ 7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5" h="115">
                  <a:moveTo>
                    <a:pt x="25" y="79"/>
                  </a:moveTo>
                  <a:cubicBezTo>
                    <a:pt x="25" y="83"/>
                    <a:pt x="25" y="83"/>
                    <a:pt x="25" y="83"/>
                  </a:cubicBezTo>
                  <a:cubicBezTo>
                    <a:pt x="25" y="92"/>
                    <a:pt x="28" y="98"/>
                    <a:pt x="37" y="98"/>
                  </a:cubicBezTo>
                  <a:cubicBezTo>
                    <a:pt x="46" y="98"/>
                    <a:pt x="49" y="91"/>
                    <a:pt x="49" y="85"/>
                  </a:cubicBezTo>
                  <a:cubicBezTo>
                    <a:pt x="49" y="61"/>
                    <a:pt x="1" y="74"/>
                    <a:pt x="1" y="33"/>
                  </a:cubicBezTo>
                  <a:cubicBezTo>
                    <a:pt x="1" y="15"/>
                    <a:pt x="10" y="0"/>
                    <a:pt x="37" y="0"/>
                  </a:cubicBezTo>
                  <a:cubicBezTo>
                    <a:pt x="63" y="0"/>
                    <a:pt x="73" y="14"/>
                    <a:pt x="73" y="31"/>
                  </a:cubicBezTo>
                  <a:cubicBezTo>
                    <a:pt x="73" y="33"/>
                    <a:pt x="73" y="33"/>
                    <a:pt x="73" y="33"/>
                  </a:cubicBezTo>
                  <a:cubicBezTo>
                    <a:pt x="47" y="33"/>
                    <a:pt x="47" y="33"/>
                    <a:pt x="47" y="33"/>
                  </a:cubicBezTo>
                  <a:cubicBezTo>
                    <a:pt x="47" y="28"/>
                    <a:pt x="47" y="24"/>
                    <a:pt x="45" y="22"/>
                  </a:cubicBezTo>
                  <a:cubicBezTo>
                    <a:pt x="44" y="19"/>
                    <a:pt x="41" y="18"/>
                    <a:pt x="37" y="18"/>
                  </a:cubicBezTo>
                  <a:cubicBezTo>
                    <a:pt x="31" y="18"/>
                    <a:pt x="27" y="22"/>
                    <a:pt x="27" y="30"/>
                  </a:cubicBezTo>
                  <a:cubicBezTo>
                    <a:pt x="27" y="53"/>
                    <a:pt x="75" y="41"/>
                    <a:pt x="75" y="80"/>
                  </a:cubicBezTo>
                  <a:cubicBezTo>
                    <a:pt x="75" y="105"/>
                    <a:pt x="61" y="115"/>
                    <a:pt x="37" y="115"/>
                  </a:cubicBezTo>
                  <a:cubicBezTo>
                    <a:pt x="18" y="115"/>
                    <a:pt x="0" y="110"/>
                    <a:pt x="0" y="87"/>
                  </a:cubicBezTo>
                  <a:cubicBezTo>
                    <a:pt x="0" y="79"/>
                    <a:pt x="0" y="79"/>
                    <a:pt x="0" y="79"/>
                  </a:cubicBezTo>
                  <a:lnTo>
                    <a:pt x="25" y="79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6"/>
            <p:cNvSpPr>
              <a:spLocks/>
            </p:cNvSpPr>
            <p:nvPr/>
          </p:nvSpPr>
          <p:spPr bwMode="auto">
            <a:xfrm>
              <a:off x="-3021013" y="1905001"/>
              <a:ext cx="128588" cy="128588"/>
            </a:xfrm>
            <a:custGeom>
              <a:avLst/>
              <a:gdLst>
                <a:gd name="T0" fmla="*/ 40 w 57"/>
                <a:gd name="T1" fmla="*/ 57 h 57"/>
                <a:gd name="T2" fmla="*/ 57 w 57"/>
                <a:gd name="T3" fmla="*/ 41 h 57"/>
                <a:gd name="T4" fmla="*/ 57 w 57"/>
                <a:gd name="T5" fmla="*/ 0 h 57"/>
                <a:gd name="T6" fmla="*/ 16 w 57"/>
                <a:gd name="T7" fmla="*/ 0 h 57"/>
                <a:gd name="T8" fmla="*/ 0 w 57"/>
                <a:gd name="T9" fmla="*/ 17 h 57"/>
                <a:gd name="T10" fmla="*/ 0 w 57"/>
                <a:gd name="T11" fmla="*/ 57 h 57"/>
                <a:gd name="T12" fmla="*/ 40 w 57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40" y="57"/>
                  </a:moveTo>
                  <a:cubicBezTo>
                    <a:pt x="49" y="57"/>
                    <a:pt x="57" y="50"/>
                    <a:pt x="57" y="41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7" y="0"/>
                    <a:pt x="0" y="8"/>
                    <a:pt x="0" y="17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40" y="57"/>
                    <a:pt x="40" y="57"/>
                  </a:cubicBezTo>
                  <a:close/>
                </a:path>
              </a:pathLst>
            </a:custGeom>
            <a:solidFill>
              <a:srgbClr val="008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7"/>
            <p:cNvSpPr>
              <a:spLocks/>
            </p:cNvSpPr>
            <p:nvPr/>
          </p:nvSpPr>
          <p:spPr bwMode="auto">
            <a:xfrm>
              <a:off x="-3227388" y="1828801"/>
              <a:ext cx="104775" cy="103188"/>
            </a:xfrm>
            <a:custGeom>
              <a:avLst/>
              <a:gdLst>
                <a:gd name="T0" fmla="*/ 33 w 46"/>
                <a:gd name="T1" fmla="*/ 46 h 46"/>
                <a:gd name="T2" fmla="*/ 46 w 46"/>
                <a:gd name="T3" fmla="*/ 33 h 46"/>
                <a:gd name="T4" fmla="*/ 46 w 46"/>
                <a:gd name="T5" fmla="*/ 0 h 46"/>
                <a:gd name="T6" fmla="*/ 13 w 46"/>
                <a:gd name="T7" fmla="*/ 0 h 46"/>
                <a:gd name="T8" fmla="*/ 0 w 46"/>
                <a:gd name="T9" fmla="*/ 14 h 46"/>
                <a:gd name="T10" fmla="*/ 0 w 46"/>
                <a:gd name="T11" fmla="*/ 46 h 46"/>
                <a:gd name="T12" fmla="*/ 33 w 46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33" y="46"/>
                  </a:moveTo>
                  <a:cubicBezTo>
                    <a:pt x="40" y="46"/>
                    <a:pt x="46" y="40"/>
                    <a:pt x="46" y="3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6" y="0"/>
                    <a:pt x="0" y="6"/>
                    <a:pt x="0" y="14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5" y="46"/>
                    <a:pt x="33" y="46"/>
                    <a:pt x="33" y="46"/>
                  </a:cubicBezTo>
                  <a:close/>
                </a:path>
              </a:pathLst>
            </a:custGeom>
            <a:solidFill>
              <a:srgbClr val="44A8C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8"/>
            <p:cNvSpPr>
              <a:spLocks/>
            </p:cNvSpPr>
            <p:nvPr/>
          </p:nvSpPr>
          <p:spPr bwMode="auto">
            <a:xfrm>
              <a:off x="-3143250" y="2012951"/>
              <a:ext cx="65088" cy="66675"/>
            </a:xfrm>
            <a:custGeom>
              <a:avLst/>
              <a:gdLst>
                <a:gd name="T0" fmla="*/ 20 w 29"/>
                <a:gd name="T1" fmla="*/ 29 h 29"/>
                <a:gd name="T2" fmla="*/ 29 w 29"/>
                <a:gd name="T3" fmla="*/ 20 h 29"/>
                <a:gd name="T4" fmla="*/ 29 w 29"/>
                <a:gd name="T5" fmla="*/ 0 h 29"/>
                <a:gd name="T6" fmla="*/ 8 w 29"/>
                <a:gd name="T7" fmla="*/ 0 h 29"/>
                <a:gd name="T8" fmla="*/ 0 w 29"/>
                <a:gd name="T9" fmla="*/ 8 h 29"/>
                <a:gd name="T10" fmla="*/ 0 w 29"/>
                <a:gd name="T11" fmla="*/ 29 h 29"/>
                <a:gd name="T12" fmla="*/ 20 w 29"/>
                <a:gd name="T13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9">
                  <a:moveTo>
                    <a:pt x="20" y="29"/>
                  </a:moveTo>
                  <a:cubicBezTo>
                    <a:pt x="25" y="29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3" y="29"/>
                    <a:pt x="20" y="29"/>
                    <a:pt x="20" y="29"/>
                  </a:cubicBezTo>
                  <a:close/>
                </a:path>
              </a:pathLst>
            </a:custGeom>
            <a:solidFill>
              <a:srgbClr val="8CC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80753127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642"/>
          <a:stretch/>
        </p:blipFill>
        <p:spPr>
          <a:xfrm>
            <a:off x="333049" y="1567793"/>
            <a:ext cx="8810952" cy="3581592"/>
          </a:xfrm>
          <a:prstGeom prst="rect">
            <a:avLst/>
          </a:prstGeom>
        </p:spPr>
      </p:pic>
      <p:grpSp>
        <p:nvGrpSpPr>
          <p:cNvPr id="34" name="Group 33"/>
          <p:cNvGrpSpPr/>
          <p:nvPr userDrawn="1"/>
        </p:nvGrpSpPr>
        <p:grpSpPr>
          <a:xfrm>
            <a:off x="491265" y="1623364"/>
            <a:ext cx="2032861" cy="357948"/>
            <a:chOff x="-3224213" y="2914651"/>
            <a:chExt cx="1433513" cy="252413"/>
          </a:xfrm>
        </p:grpSpPr>
        <p:sp>
          <p:nvSpPr>
            <p:cNvPr id="35" name="Freeform 66"/>
            <p:cNvSpPr>
              <a:spLocks/>
            </p:cNvSpPr>
            <p:nvPr/>
          </p:nvSpPr>
          <p:spPr bwMode="auto">
            <a:xfrm>
              <a:off x="-3136900" y="3038476"/>
              <a:ext cx="128588" cy="128588"/>
            </a:xfrm>
            <a:custGeom>
              <a:avLst/>
              <a:gdLst>
                <a:gd name="T0" fmla="*/ 41 w 57"/>
                <a:gd name="T1" fmla="*/ 57 h 57"/>
                <a:gd name="T2" fmla="*/ 57 w 57"/>
                <a:gd name="T3" fmla="*/ 40 h 57"/>
                <a:gd name="T4" fmla="*/ 57 w 57"/>
                <a:gd name="T5" fmla="*/ 0 h 57"/>
                <a:gd name="T6" fmla="*/ 17 w 57"/>
                <a:gd name="T7" fmla="*/ 0 h 57"/>
                <a:gd name="T8" fmla="*/ 0 w 57"/>
                <a:gd name="T9" fmla="*/ 16 h 57"/>
                <a:gd name="T10" fmla="*/ 0 w 57"/>
                <a:gd name="T11" fmla="*/ 57 h 57"/>
                <a:gd name="T12" fmla="*/ 41 w 57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41" y="57"/>
                  </a:moveTo>
                  <a:cubicBezTo>
                    <a:pt x="50" y="57"/>
                    <a:pt x="57" y="49"/>
                    <a:pt x="57" y="4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41" y="57"/>
                    <a:pt x="41" y="57"/>
                  </a:cubicBezTo>
                  <a:close/>
                </a:path>
              </a:pathLst>
            </a:custGeom>
            <a:solidFill>
              <a:srgbClr val="BE3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7"/>
            <p:cNvSpPr>
              <a:spLocks/>
            </p:cNvSpPr>
            <p:nvPr/>
          </p:nvSpPr>
          <p:spPr bwMode="auto">
            <a:xfrm>
              <a:off x="-2994025" y="2914651"/>
              <a:ext cx="103188" cy="103188"/>
            </a:xfrm>
            <a:custGeom>
              <a:avLst/>
              <a:gdLst>
                <a:gd name="T0" fmla="*/ 33 w 46"/>
                <a:gd name="T1" fmla="*/ 46 h 46"/>
                <a:gd name="T2" fmla="*/ 46 w 46"/>
                <a:gd name="T3" fmla="*/ 33 h 46"/>
                <a:gd name="T4" fmla="*/ 46 w 46"/>
                <a:gd name="T5" fmla="*/ 0 h 46"/>
                <a:gd name="T6" fmla="*/ 14 w 46"/>
                <a:gd name="T7" fmla="*/ 0 h 46"/>
                <a:gd name="T8" fmla="*/ 0 w 46"/>
                <a:gd name="T9" fmla="*/ 13 h 46"/>
                <a:gd name="T10" fmla="*/ 0 w 46"/>
                <a:gd name="T11" fmla="*/ 46 h 46"/>
                <a:gd name="T12" fmla="*/ 33 w 46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33" y="46"/>
                  </a:moveTo>
                  <a:cubicBezTo>
                    <a:pt x="40" y="46"/>
                    <a:pt x="46" y="40"/>
                    <a:pt x="46" y="3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5" y="46"/>
                    <a:pt x="33" y="46"/>
                    <a:pt x="33" y="46"/>
                  </a:cubicBezTo>
                  <a:close/>
                </a:path>
              </a:pathLst>
            </a:custGeom>
            <a:solidFill>
              <a:srgbClr val="F790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68"/>
            <p:cNvSpPr>
              <a:spLocks/>
            </p:cNvSpPr>
            <p:nvPr/>
          </p:nvSpPr>
          <p:spPr bwMode="auto">
            <a:xfrm>
              <a:off x="-3224213" y="2947988"/>
              <a:ext cx="65088" cy="63500"/>
            </a:xfrm>
            <a:custGeom>
              <a:avLst/>
              <a:gdLst>
                <a:gd name="T0" fmla="*/ 21 w 29"/>
                <a:gd name="T1" fmla="*/ 28 h 28"/>
                <a:gd name="T2" fmla="*/ 29 w 29"/>
                <a:gd name="T3" fmla="*/ 20 h 28"/>
                <a:gd name="T4" fmla="*/ 29 w 29"/>
                <a:gd name="T5" fmla="*/ 0 h 28"/>
                <a:gd name="T6" fmla="*/ 9 w 29"/>
                <a:gd name="T7" fmla="*/ 0 h 28"/>
                <a:gd name="T8" fmla="*/ 0 w 29"/>
                <a:gd name="T9" fmla="*/ 8 h 28"/>
                <a:gd name="T10" fmla="*/ 0 w 29"/>
                <a:gd name="T11" fmla="*/ 28 h 28"/>
                <a:gd name="T12" fmla="*/ 21 w 29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8">
                  <a:moveTo>
                    <a:pt x="21" y="28"/>
                  </a:moveTo>
                  <a:cubicBezTo>
                    <a:pt x="25" y="28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3" y="28"/>
                    <a:pt x="21" y="28"/>
                    <a:pt x="21" y="28"/>
                  </a:cubicBezTo>
                  <a:close/>
                </a:path>
              </a:pathLst>
            </a:custGeom>
            <a:solidFill>
              <a:srgbClr val="F9A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9"/>
            <p:cNvSpPr>
              <a:spLocks noEditPoints="1"/>
            </p:cNvSpPr>
            <p:nvPr/>
          </p:nvSpPr>
          <p:spPr bwMode="auto">
            <a:xfrm>
              <a:off x="-2805113" y="2914651"/>
              <a:ext cx="201613" cy="250825"/>
            </a:xfrm>
            <a:custGeom>
              <a:avLst/>
              <a:gdLst>
                <a:gd name="T0" fmla="*/ 42 w 127"/>
                <a:gd name="T1" fmla="*/ 0 h 158"/>
                <a:gd name="T2" fmla="*/ 87 w 127"/>
                <a:gd name="T3" fmla="*/ 0 h 158"/>
                <a:gd name="T4" fmla="*/ 127 w 127"/>
                <a:gd name="T5" fmla="*/ 158 h 158"/>
                <a:gd name="T6" fmla="*/ 89 w 127"/>
                <a:gd name="T7" fmla="*/ 158 h 158"/>
                <a:gd name="T8" fmla="*/ 83 w 127"/>
                <a:gd name="T9" fmla="*/ 128 h 158"/>
                <a:gd name="T10" fmla="*/ 44 w 127"/>
                <a:gd name="T11" fmla="*/ 128 h 158"/>
                <a:gd name="T12" fmla="*/ 39 w 127"/>
                <a:gd name="T13" fmla="*/ 158 h 158"/>
                <a:gd name="T14" fmla="*/ 0 w 127"/>
                <a:gd name="T15" fmla="*/ 158 h 158"/>
                <a:gd name="T16" fmla="*/ 42 w 127"/>
                <a:gd name="T17" fmla="*/ 0 h 158"/>
                <a:gd name="T18" fmla="*/ 63 w 127"/>
                <a:gd name="T19" fmla="*/ 28 h 158"/>
                <a:gd name="T20" fmla="*/ 63 w 127"/>
                <a:gd name="T21" fmla="*/ 28 h 158"/>
                <a:gd name="T22" fmla="*/ 50 w 127"/>
                <a:gd name="T23" fmla="*/ 99 h 158"/>
                <a:gd name="T24" fmla="*/ 77 w 127"/>
                <a:gd name="T25" fmla="*/ 99 h 158"/>
                <a:gd name="T26" fmla="*/ 63 w 127"/>
                <a:gd name="T27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158">
                  <a:moveTo>
                    <a:pt x="42" y="0"/>
                  </a:moveTo>
                  <a:lnTo>
                    <a:pt x="87" y="0"/>
                  </a:lnTo>
                  <a:lnTo>
                    <a:pt x="127" y="158"/>
                  </a:lnTo>
                  <a:lnTo>
                    <a:pt x="89" y="158"/>
                  </a:lnTo>
                  <a:lnTo>
                    <a:pt x="83" y="128"/>
                  </a:lnTo>
                  <a:lnTo>
                    <a:pt x="44" y="128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42" y="0"/>
                  </a:lnTo>
                  <a:close/>
                  <a:moveTo>
                    <a:pt x="63" y="28"/>
                  </a:moveTo>
                  <a:lnTo>
                    <a:pt x="63" y="28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3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70"/>
            <p:cNvSpPr>
              <a:spLocks noEditPoints="1"/>
            </p:cNvSpPr>
            <p:nvPr/>
          </p:nvSpPr>
          <p:spPr bwMode="auto">
            <a:xfrm>
              <a:off x="-2593975" y="2914651"/>
              <a:ext cx="163513" cy="250825"/>
            </a:xfrm>
            <a:custGeom>
              <a:avLst/>
              <a:gdLst>
                <a:gd name="T0" fmla="*/ 0 w 73"/>
                <a:gd name="T1" fmla="*/ 0 h 111"/>
                <a:gd name="T2" fmla="*/ 40 w 73"/>
                <a:gd name="T3" fmla="*/ 0 h 111"/>
                <a:gd name="T4" fmla="*/ 73 w 73"/>
                <a:gd name="T5" fmla="*/ 34 h 111"/>
                <a:gd name="T6" fmla="*/ 38 w 73"/>
                <a:gd name="T7" fmla="*/ 68 h 111"/>
                <a:gd name="T8" fmla="*/ 26 w 73"/>
                <a:gd name="T9" fmla="*/ 68 h 111"/>
                <a:gd name="T10" fmla="*/ 26 w 73"/>
                <a:gd name="T11" fmla="*/ 111 h 111"/>
                <a:gd name="T12" fmla="*/ 0 w 73"/>
                <a:gd name="T13" fmla="*/ 111 h 111"/>
                <a:gd name="T14" fmla="*/ 0 w 73"/>
                <a:gd name="T15" fmla="*/ 0 h 111"/>
                <a:gd name="T16" fmla="*/ 26 w 73"/>
                <a:gd name="T17" fmla="*/ 48 h 111"/>
                <a:gd name="T18" fmla="*/ 33 w 73"/>
                <a:gd name="T19" fmla="*/ 48 h 111"/>
                <a:gd name="T20" fmla="*/ 46 w 73"/>
                <a:gd name="T21" fmla="*/ 35 h 111"/>
                <a:gd name="T22" fmla="*/ 33 w 73"/>
                <a:gd name="T23" fmla="*/ 19 h 111"/>
                <a:gd name="T24" fmla="*/ 26 w 73"/>
                <a:gd name="T25" fmla="*/ 19 h 111"/>
                <a:gd name="T26" fmla="*/ 26 w 73"/>
                <a:gd name="T27" fmla="*/ 48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" h="111">
                  <a:moveTo>
                    <a:pt x="0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68" y="0"/>
                    <a:pt x="73" y="20"/>
                    <a:pt x="73" y="34"/>
                  </a:cubicBezTo>
                  <a:cubicBezTo>
                    <a:pt x="73" y="54"/>
                    <a:pt x="64" y="68"/>
                    <a:pt x="38" y="68"/>
                  </a:cubicBezTo>
                  <a:cubicBezTo>
                    <a:pt x="26" y="68"/>
                    <a:pt x="26" y="68"/>
                    <a:pt x="26" y="68"/>
                  </a:cubicBezTo>
                  <a:cubicBezTo>
                    <a:pt x="26" y="111"/>
                    <a:pt x="26" y="111"/>
                    <a:pt x="26" y="111"/>
                  </a:cubicBezTo>
                  <a:cubicBezTo>
                    <a:pt x="0" y="111"/>
                    <a:pt x="0" y="111"/>
                    <a:pt x="0" y="111"/>
                  </a:cubicBezTo>
                  <a:lnTo>
                    <a:pt x="0" y="0"/>
                  </a:lnTo>
                  <a:close/>
                  <a:moveTo>
                    <a:pt x="26" y="48"/>
                  </a:moveTo>
                  <a:cubicBezTo>
                    <a:pt x="33" y="48"/>
                    <a:pt x="33" y="48"/>
                    <a:pt x="33" y="48"/>
                  </a:cubicBezTo>
                  <a:cubicBezTo>
                    <a:pt x="44" y="48"/>
                    <a:pt x="46" y="42"/>
                    <a:pt x="46" y="35"/>
                  </a:cubicBezTo>
                  <a:cubicBezTo>
                    <a:pt x="46" y="26"/>
                    <a:pt x="43" y="19"/>
                    <a:pt x="33" y="19"/>
                  </a:cubicBezTo>
                  <a:cubicBezTo>
                    <a:pt x="26" y="19"/>
                    <a:pt x="26" y="19"/>
                    <a:pt x="26" y="19"/>
                  </a:cubicBezTo>
                  <a:lnTo>
                    <a:pt x="26" y="4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71"/>
            <p:cNvSpPr>
              <a:spLocks noEditPoints="1"/>
            </p:cNvSpPr>
            <p:nvPr/>
          </p:nvSpPr>
          <p:spPr bwMode="auto">
            <a:xfrm>
              <a:off x="-2446338" y="2914651"/>
              <a:ext cx="200025" cy="250825"/>
            </a:xfrm>
            <a:custGeom>
              <a:avLst/>
              <a:gdLst>
                <a:gd name="T0" fmla="*/ 40 w 126"/>
                <a:gd name="T1" fmla="*/ 0 h 158"/>
                <a:gd name="T2" fmla="*/ 86 w 126"/>
                <a:gd name="T3" fmla="*/ 0 h 158"/>
                <a:gd name="T4" fmla="*/ 126 w 126"/>
                <a:gd name="T5" fmla="*/ 158 h 158"/>
                <a:gd name="T6" fmla="*/ 87 w 126"/>
                <a:gd name="T7" fmla="*/ 158 h 158"/>
                <a:gd name="T8" fmla="*/ 82 w 126"/>
                <a:gd name="T9" fmla="*/ 128 h 158"/>
                <a:gd name="T10" fmla="*/ 43 w 126"/>
                <a:gd name="T11" fmla="*/ 128 h 158"/>
                <a:gd name="T12" fmla="*/ 39 w 126"/>
                <a:gd name="T13" fmla="*/ 158 h 158"/>
                <a:gd name="T14" fmla="*/ 0 w 126"/>
                <a:gd name="T15" fmla="*/ 158 h 158"/>
                <a:gd name="T16" fmla="*/ 40 w 126"/>
                <a:gd name="T17" fmla="*/ 0 h 158"/>
                <a:gd name="T18" fmla="*/ 63 w 126"/>
                <a:gd name="T19" fmla="*/ 28 h 158"/>
                <a:gd name="T20" fmla="*/ 62 w 126"/>
                <a:gd name="T21" fmla="*/ 28 h 158"/>
                <a:gd name="T22" fmla="*/ 49 w 126"/>
                <a:gd name="T23" fmla="*/ 99 h 158"/>
                <a:gd name="T24" fmla="*/ 76 w 126"/>
                <a:gd name="T25" fmla="*/ 99 h 158"/>
                <a:gd name="T26" fmla="*/ 63 w 126"/>
                <a:gd name="T27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6" h="158">
                  <a:moveTo>
                    <a:pt x="40" y="0"/>
                  </a:moveTo>
                  <a:lnTo>
                    <a:pt x="86" y="0"/>
                  </a:lnTo>
                  <a:lnTo>
                    <a:pt x="126" y="158"/>
                  </a:lnTo>
                  <a:lnTo>
                    <a:pt x="87" y="158"/>
                  </a:lnTo>
                  <a:lnTo>
                    <a:pt x="82" y="128"/>
                  </a:lnTo>
                  <a:lnTo>
                    <a:pt x="43" y="128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40" y="0"/>
                  </a:lnTo>
                  <a:close/>
                  <a:moveTo>
                    <a:pt x="63" y="28"/>
                  </a:moveTo>
                  <a:lnTo>
                    <a:pt x="62" y="28"/>
                  </a:lnTo>
                  <a:lnTo>
                    <a:pt x="49" y="99"/>
                  </a:lnTo>
                  <a:lnTo>
                    <a:pt x="76" y="99"/>
                  </a:lnTo>
                  <a:lnTo>
                    <a:pt x="63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72"/>
            <p:cNvSpPr>
              <a:spLocks/>
            </p:cNvSpPr>
            <p:nvPr/>
          </p:nvSpPr>
          <p:spPr bwMode="auto">
            <a:xfrm>
              <a:off x="-2235200" y="2914651"/>
              <a:ext cx="231775" cy="250825"/>
            </a:xfrm>
            <a:custGeom>
              <a:avLst/>
              <a:gdLst>
                <a:gd name="T0" fmla="*/ 0 w 146"/>
                <a:gd name="T1" fmla="*/ 0 h 158"/>
                <a:gd name="T2" fmla="*/ 54 w 146"/>
                <a:gd name="T3" fmla="*/ 0 h 158"/>
                <a:gd name="T4" fmla="*/ 74 w 146"/>
                <a:gd name="T5" fmla="*/ 104 h 158"/>
                <a:gd name="T6" fmla="*/ 74 w 146"/>
                <a:gd name="T7" fmla="*/ 104 h 158"/>
                <a:gd name="T8" fmla="*/ 92 w 146"/>
                <a:gd name="T9" fmla="*/ 0 h 158"/>
                <a:gd name="T10" fmla="*/ 146 w 146"/>
                <a:gd name="T11" fmla="*/ 0 h 158"/>
                <a:gd name="T12" fmla="*/ 146 w 146"/>
                <a:gd name="T13" fmla="*/ 158 h 158"/>
                <a:gd name="T14" fmla="*/ 112 w 146"/>
                <a:gd name="T15" fmla="*/ 158 h 158"/>
                <a:gd name="T16" fmla="*/ 112 w 146"/>
                <a:gd name="T17" fmla="*/ 35 h 158"/>
                <a:gd name="T18" fmla="*/ 112 w 146"/>
                <a:gd name="T19" fmla="*/ 35 h 158"/>
                <a:gd name="T20" fmla="*/ 88 w 146"/>
                <a:gd name="T21" fmla="*/ 158 h 158"/>
                <a:gd name="T22" fmla="*/ 59 w 146"/>
                <a:gd name="T23" fmla="*/ 158 h 158"/>
                <a:gd name="T24" fmla="*/ 34 w 146"/>
                <a:gd name="T25" fmla="*/ 35 h 158"/>
                <a:gd name="T26" fmla="*/ 32 w 146"/>
                <a:gd name="T27" fmla="*/ 35 h 158"/>
                <a:gd name="T28" fmla="*/ 32 w 146"/>
                <a:gd name="T29" fmla="*/ 158 h 158"/>
                <a:gd name="T30" fmla="*/ 0 w 146"/>
                <a:gd name="T31" fmla="*/ 158 h 158"/>
                <a:gd name="T32" fmla="*/ 0 w 146"/>
                <a:gd name="T33" fmla="*/ 0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46" h="158">
                  <a:moveTo>
                    <a:pt x="0" y="0"/>
                  </a:moveTo>
                  <a:lnTo>
                    <a:pt x="54" y="0"/>
                  </a:lnTo>
                  <a:lnTo>
                    <a:pt x="74" y="104"/>
                  </a:lnTo>
                  <a:lnTo>
                    <a:pt x="74" y="104"/>
                  </a:lnTo>
                  <a:lnTo>
                    <a:pt x="92" y="0"/>
                  </a:lnTo>
                  <a:lnTo>
                    <a:pt x="146" y="0"/>
                  </a:lnTo>
                  <a:lnTo>
                    <a:pt x="146" y="158"/>
                  </a:lnTo>
                  <a:lnTo>
                    <a:pt x="112" y="158"/>
                  </a:lnTo>
                  <a:lnTo>
                    <a:pt x="112" y="35"/>
                  </a:lnTo>
                  <a:lnTo>
                    <a:pt x="112" y="35"/>
                  </a:lnTo>
                  <a:lnTo>
                    <a:pt x="88" y="158"/>
                  </a:lnTo>
                  <a:lnTo>
                    <a:pt x="59" y="158"/>
                  </a:lnTo>
                  <a:lnTo>
                    <a:pt x="34" y="35"/>
                  </a:lnTo>
                  <a:lnTo>
                    <a:pt x="32" y="35"/>
                  </a:lnTo>
                  <a:lnTo>
                    <a:pt x="32" y="158"/>
                  </a:lnTo>
                  <a:lnTo>
                    <a:pt x="0" y="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73"/>
            <p:cNvSpPr>
              <a:spLocks noEditPoints="1"/>
            </p:cNvSpPr>
            <p:nvPr/>
          </p:nvSpPr>
          <p:spPr bwMode="auto">
            <a:xfrm>
              <a:off x="-1992313" y="2914651"/>
              <a:ext cx="201613" cy="250825"/>
            </a:xfrm>
            <a:custGeom>
              <a:avLst/>
              <a:gdLst>
                <a:gd name="T0" fmla="*/ 42 w 127"/>
                <a:gd name="T1" fmla="*/ 0 h 158"/>
                <a:gd name="T2" fmla="*/ 87 w 127"/>
                <a:gd name="T3" fmla="*/ 0 h 158"/>
                <a:gd name="T4" fmla="*/ 127 w 127"/>
                <a:gd name="T5" fmla="*/ 158 h 158"/>
                <a:gd name="T6" fmla="*/ 88 w 127"/>
                <a:gd name="T7" fmla="*/ 158 h 158"/>
                <a:gd name="T8" fmla="*/ 83 w 127"/>
                <a:gd name="T9" fmla="*/ 128 h 158"/>
                <a:gd name="T10" fmla="*/ 44 w 127"/>
                <a:gd name="T11" fmla="*/ 128 h 158"/>
                <a:gd name="T12" fmla="*/ 39 w 127"/>
                <a:gd name="T13" fmla="*/ 158 h 158"/>
                <a:gd name="T14" fmla="*/ 0 w 127"/>
                <a:gd name="T15" fmla="*/ 158 h 158"/>
                <a:gd name="T16" fmla="*/ 42 w 127"/>
                <a:gd name="T17" fmla="*/ 0 h 158"/>
                <a:gd name="T18" fmla="*/ 63 w 127"/>
                <a:gd name="T19" fmla="*/ 28 h 158"/>
                <a:gd name="T20" fmla="*/ 63 w 127"/>
                <a:gd name="T21" fmla="*/ 28 h 158"/>
                <a:gd name="T22" fmla="*/ 50 w 127"/>
                <a:gd name="T23" fmla="*/ 99 h 158"/>
                <a:gd name="T24" fmla="*/ 77 w 127"/>
                <a:gd name="T25" fmla="*/ 99 h 158"/>
                <a:gd name="T26" fmla="*/ 63 w 127"/>
                <a:gd name="T27" fmla="*/ 2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158">
                  <a:moveTo>
                    <a:pt x="42" y="0"/>
                  </a:moveTo>
                  <a:lnTo>
                    <a:pt x="87" y="0"/>
                  </a:lnTo>
                  <a:lnTo>
                    <a:pt x="127" y="158"/>
                  </a:lnTo>
                  <a:lnTo>
                    <a:pt x="88" y="158"/>
                  </a:lnTo>
                  <a:lnTo>
                    <a:pt x="83" y="128"/>
                  </a:lnTo>
                  <a:lnTo>
                    <a:pt x="44" y="128"/>
                  </a:lnTo>
                  <a:lnTo>
                    <a:pt x="39" y="158"/>
                  </a:lnTo>
                  <a:lnTo>
                    <a:pt x="0" y="158"/>
                  </a:lnTo>
                  <a:lnTo>
                    <a:pt x="42" y="0"/>
                  </a:lnTo>
                  <a:close/>
                  <a:moveTo>
                    <a:pt x="63" y="28"/>
                  </a:moveTo>
                  <a:lnTo>
                    <a:pt x="63" y="28"/>
                  </a:lnTo>
                  <a:lnTo>
                    <a:pt x="50" y="99"/>
                  </a:lnTo>
                  <a:lnTo>
                    <a:pt x="77" y="99"/>
                  </a:lnTo>
                  <a:lnTo>
                    <a:pt x="63" y="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352454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607"/>
          <a:stretch/>
        </p:blipFill>
        <p:spPr>
          <a:xfrm>
            <a:off x="421290" y="1220788"/>
            <a:ext cx="8722711" cy="4080238"/>
          </a:xfrm>
          <a:prstGeom prst="rect">
            <a:avLst/>
          </a:prstGeom>
        </p:spPr>
      </p:pic>
      <p:grpSp>
        <p:nvGrpSpPr>
          <p:cNvPr id="2" name="Group 1"/>
          <p:cNvGrpSpPr/>
          <p:nvPr userDrawn="1"/>
        </p:nvGrpSpPr>
        <p:grpSpPr>
          <a:xfrm>
            <a:off x="491265" y="1617551"/>
            <a:ext cx="3087755" cy="366461"/>
            <a:chOff x="491265" y="1617551"/>
            <a:chExt cx="3087755" cy="366461"/>
          </a:xfrm>
        </p:grpSpPr>
        <p:grpSp>
          <p:nvGrpSpPr>
            <p:cNvPr id="27" name="Group 26"/>
            <p:cNvGrpSpPr/>
            <p:nvPr userDrawn="1"/>
          </p:nvGrpSpPr>
          <p:grpSpPr>
            <a:xfrm>
              <a:off x="1078993" y="1617551"/>
              <a:ext cx="2500027" cy="366461"/>
              <a:chOff x="-2811463" y="2551113"/>
              <a:chExt cx="1765301" cy="258763"/>
            </a:xfrm>
          </p:grpSpPr>
          <p:sp>
            <p:nvSpPr>
              <p:cNvPr id="28" name="Freeform 26"/>
              <p:cNvSpPr>
                <a:spLocks/>
              </p:cNvSpPr>
              <p:nvPr/>
            </p:nvSpPr>
            <p:spPr bwMode="auto">
              <a:xfrm>
                <a:off x="-2811463" y="2557463"/>
                <a:ext cx="165100" cy="249238"/>
              </a:xfrm>
              <a:custGeom>
                <a:avLst/>
                <a:gdLst>
                  <a:gd name="T0" fmla="*/ 34 w 104"/>
                  <a:gd name="T1" fmla="*/ 30 h 157"/>
                  <a:gd name="T2" fmla="*/ 0 w 104"/>
                  <a:gd name="T3" fmla="*/ 30 h 157"/>
                  <a:gd name="T4" fmla="*/ 0 w 104"/>
                  <a:gd name="T5" fmla="*/ 0 h 157"/>
                  <a:gd name="T6" fmla="*/ 104 w 104"/>
                  <a:gd name="T7" fmla="*/ 0 h 157"/>
                  <a:gd name="T8" fmla="*/ 104 w 104"/>
                  <a:gd name="T9" fmla="*/ 30 h 157"/>
                  <a:gd name="T10" fmla="*/ 71 w 104"/>
                  <a:gd name="T11" fmla="*/ 30 h 157"/>
                  <a:gd name="T12" fmla="*/ 71 w 104"/>
                  <a:gd name="T13" fmla="*/ 157 h 157"/>
                  <a:gd name="T14" fmla="*/ 34 w 104"/>
                  <a:gd name="T15" fmla="*/ 157 h 157"/>
                  <a:gd name="T16" fmla="*/ 34 w 104"/>
                  <a:gd name="T17" fmla="*/ 3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4" h="157">
                    <a:moveTo>
                      <a:pt x="34" y="30"/>
                    </a:moveTo>
                    <a:lnTo>
                      <a:pt x="0" y="30"/>
                    </a:lnTo>
                    <a:lnTo>
                      <a:pt x="0" y="0"/>
                    </a:lnTo>
                    <a:lnTo>
                      <a:pt x="104" y="0"/>
                    </a:lnTo>
                    <a:lnTo>
                      <a:pt x="104" y="30"/>
                    </a:lnTo>
                    <a:lnTo>
                      <a:pt x="71" y="30"/>
                    </a:lnTo>
                    <a:lnTo>
                      <a:pt x="71" y="157"/>
                    </a:lnTo>
                    <a:lnTo>
                      <a:pt x="34" y="157"/>
                    </a:lnTo>
                    <a:lnTo>
                      <a:pt x="34" y="3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7"/>
              <p:cNvSpPr>
                <a:spLocks/>
              </p:cNvSpPr>
              <p:nvPr/>
            </p:nvSpPr>
            <p:spPr bwMode="auto">
              <a:xfrm>
                <a:off x="-2635250" y="2557463"/>
                <a:ext cx="149225" cy="249238"/>
              </a:xfrm>
              <a:custGeom>
                <a:avLst/>
                <a:gdLst>
                  <a:gd name="T0" fmla="*/ 0 w 94"/>
                  <a:gd name="T1" fmla="*/ 0 h 157"/>
                  <a:gd name="T2" fmla="*/ 91 w 94"/>
                  <a:gd name="T3" fmla="*/ 0 h 157"/>
                  <a:gd name="T4" fmla="*/ 91 w 94"/>
                  <a:gd name="T5" fmla="*/ 30 h 157"/>
                  <a:gd name="T6" fmla="*/ 37 w 94"/>
                  <a:gd name="T7" fmla="*/ 30 h 157"/>
                  <a:gd name="T8" fmla="*/ 37 w 94"/>
                  <a:gd name="T9" fmla="*/ 61 h 157"/>
                  <a:gd name="T10" fmla="*/ 88 w 94"/>
                  <a:gd name="T11" fmla="*/ 61 h 157"/>
                  <a:gd name="T12" fmla="*/ 88 w 94"/>
                  <a:gd name="T13" fmla="*/ 91 h 157"/>
                  <a:gd name="T14" fmla="*/ 37 w 94"/>
                  <a:gd name="T15" fmla="*/ 91 h 157"/>
                  <a:gd name="T16" fmla="*/ 37 w 94"/>
                  <a:gd name="T17" fmla="*/ 127 h 157"/>
                  <a:gd name="T18" fmla="*/ 94 w 94"/>
                  <a:gd name="T19" fmla="*/ 127 h 157"/>
                  <a:gd name="T20" fmla="*/ 94 w 94"/>
                  <a:gd name="T21" fmla="*/ 157 h 157"/>
                  <a:gd name="T22" fmla="*/ 0 w 94"/>
                  <a:gd name="T23" fmla="*/ 157 h 157"/>
                  <a:gd name="T24" fmla="*/ 0 w 94"/>
                  <a:gd name="T25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4" h="157">
                    <a:moveTo>
                      <a:pt x="0" y="0"/>
                    </a:moveTo>
                    <a:lnTo>
                      <a:pt x="91" y="0"/>
                    </a:lnTo>
                    <a:lnTo>
                      <a:pt x="91" y="30"/>
                    </a:lnTo>
                    <a:lnTo>
                      <a:pt x="37" y="30"/>
                    </a:lnTo>
                    <a:lnTo>
                      <a:pt x="37" y="61"/>
                    </a:lnTo>
                    <a:lnTo>
                      <a:pt x="88" y="61"/>
                    </a:lnTo>
                    <a:lnTo>
                      <a:pt x="88" y="91"/>
                    </a:lnTo>
                    <a:lnTo>
                      <a:pt x="37" y="91"/>
                    </a:lnTo>
                    <a:lnTo>
                      <a:pt x="37" y="127"/>
                    </a:lnTo>
                    <a:lnTo>
                      <a:pt x="94" y="127"/>
                    </a:lnTo>
                    <a:lnTo>
                      <a:pt x="94" y="157"/>
                    </a:lnTo>
                    <a:lnTo>
                      <a:pt x="0" y="15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28"/>
              <p:cNvSpPr>
                <a:spLocks noEditPoints="1"/>
              </p:cNvSpPr>
              <p:nvPr/>
            </p:nvSpPr>
            <p:spPr bwMode="auto">
              <a:xfrm>
                <a:off x="-2468563" y="2557463"/>
                <a:ext cx="176213" cy="249238"/>
              </a:xfrm>
              <a:custGeom>
                <a:avLst/>
                <a:gdLst>
                  <a:gd name="T0" fmla="*/ 0 w 78"/>
                  <a:gd name="T1" fmla="*/ 0 h 110"/>
                  <a:gd name="T2" fmla="*/ 44 w 78"/>
                  <a:gd name="T3" fmla="*/ 0 h 110"/>
                  <a:gd name="T4" fmla="*/ 74 w 78"/>
                  <a:gd name="T5" fmla="*/ 28 h 110"/>
                  <a:gd name="T6" fmla="*/ 55 w 78"/>
                  <a:gd name="T7" fmla="*/ 55 h 110"/>
                  <a:gd name="T8" fmla="*/ 55 w 78"/>
                  <a:gd name="T9" fmla="*/ 56 h 110"/>
                  <a:gd name="T10" fmla="*/ 73 w 78"/>
                  <a:gd name="T11" fmla="*/ 83 h 110"/>
                  <a:gd name="T12" fmla="*/ 78 w 78"/>
                  <a:gd name="T13" fmla="*/ 109 h 110"/>
                  <a:gd name="T14" fmla="*/ 78 w 78"/>
                  <a:gd name="T15" fmla="*/ 110 h 110"/>
                  <a:gd name="T16" fmla="*/ 50 w 78"/>
                  <a:gd name="T17" fmla="*/ 110 h 110"/>
                  <a:gd name="T18" fmla="*/ 47 w 78"/>
                  <a:gd name="T19" fmla="*/ 88 h 110"/>
                  <a:gd name="T20" fmla="*/ 36 w 78"/>
                  <a:gd name="T21" fmla="*/ 64 h 110"/>
                  <a:gd name="T22" fmla="*/ 26 w 78"/>
                  <a:gd name="T23" fmla="*/ 64 h 110"/>
                  <a:gd name="T24" fmla="*/ 26 w 78"/>
                  <a:gd name="T25" fmla="*/ 110 h 110"/>
                  <a:gd name="T26" fmla="*/ 0 w 78"/>
                  <a:gd name="T27" fmla="*/ 110 h 110"/>
                  <a:gd name="T28" fmla="*/ 0 w 78"/>
                  <a:gd name="T29" fmla="*/ 0 h 110"/>
                  <a:gd name="T30" fmla="*/ 26 w 78"/>
                  <a:gd name="T31" fmla="*/ 46 h 110"/>
                  <a:gd name="T32" fmla="*/ 34 w 78"/>
                  <a:gd name="T33" fmla="*/ 46 h 110"/>
                  <a:gd name="T34" fmla="*/ 48 w 78"/>
                  <a:gd name="T35" fmla="*/ 32 h 110"/>
                  <a:gd name="T36" fmla="*/ 34 w 78"/>
                  <a:gd name="T37" fmla="*/ 18 h 110"/>
                  <a:gd name="T38" fmla="*/ 26 w 78"/>
                  <a:gd name="T39" fmla="*/ 18 h 110"/>
                  <a:gd name="T40" fmla="*/ 26 w 78"/>
                  <a:gd name="T41" fmla="*/ 4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8" h="110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66" y="0"/>
                      <a:pt x="74" y="13"/>
                      <a:pt x="74" y="28"/>
                    </a:cubicBezTo>
                    <a:cubicBezTo>
                      <a:pt x="74" y="44"/>
                      <a:pt x="67" y="52"/>
                      <a:pt x="55" y="55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72" y="58"/>
                      <a:pt x="73" y="68"/>
                      <a:pt x="73" y="83"/>
                    </a:cubicBezTo>
                    <a:cubicBezTo>
                      <a:pt x="74" y="105"/>
                      <a:pt x="74" y="107"/>
                      <a:pt x="78" y="109"/>
                    </a:cubicBezTo>
                    <a:cubicBezTo>
                      <a:pt x="78" y="110"/>
                      <a:pt x="78" y="110"/>
                      <a:pt x="78" y="110"/>
                    </a:cubicBezTo>
                    <a:cubicBezTo>
                      <a:pt x="50" y="110"/>
                      <a:pt x="50" y="110"/>
                      <a:pt x="50" y="110"/>
                    </a:cubicBezTo>
                    <a:cubicBezTo>
                      <a:pt x="48" y="107"/>
                      <a:pt x="47" y="100"/>
                      <a:pt x="47" y="88"/>
                    </a:cubicBezTo>
                    <a:cubicBezTo>
                      <a:pt x="47" y="69"/>
                      <a:pt x="45" y="64"/>
                      <a:pt x="36" y="64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26" y="110"/>
                      <a:pt x="26" y="110"/>
                      <a:pt x="26" y="110"/>
                    </a:cubicBezTo>
                    <a:cubicBezTo>
                      <a:pt x="0" y="110"/>
                      <a:pt x="0" y="110"/>
                      <a:pt x="0" y="110"/>
                    </a:cubicBezTo>
                    <a:lnTo>
                      <a:pt x="0" y="0"/>
                    </a:lnTo>
                    <a:close/>
                    <a:moveTo>
                      <a:pt x="26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45" y="46"/>
                      <a:pt x="48" y="38"/>
                      <a:pt x="48" y="32"/>
                    </a:cubicBezTo>
                    <a:cubicBezTo>
                      <a:pt x="48" y="23"/>
                      <a:pt x="45" y="18"/>
                      <a:pt x="34" y="18"/>
                    </a:cubicBezTo>
                    <a:cubicBezTo>
                      <a:pt x="26" y="18"/>
                      <a:pt x="26" y="18"/>
                      <a:pt x="26" y="18"/>
                    </a:cubicBezTo>
                    <a:lnTo>
                      <a:pt x="26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29"/>
              <p:cNvSpPr>
                <a:spLocks noEditPoints="1"/>
              </p:cNvSpPr>
              <p:nvPr/>
            </p:nvSpPr>
            <p:spPr bwMode="auto">
              <a:xfrm>
                <a:off x="-2273300" y="2557463"/>
                <a:ext cx="173038" cy="249238"/>
              </a:xfrm>
              <a:custGeom>
                <a:avLst/>
                <a:gdLst>
                  <a:gd name="T0" fmla="*/ 0 w 77"/>
                  <a:gd name="T1" fmla="*/ 0 h 110"/>
                  <a:gd name="T2" fmla="*/ 43 w 77"/>
                  <a:gd name="T3" fmla="*/ 0 h 110"/>
                  <a:gd name="T4" fmla="*/ 73 w 77"/>
                  <a:gd name="T5" fmla="*/ 28 h 110"/>
                  <a:gd name="T6" fmla="*/ 55 w 77"/>
                  <a:gd name="T7" fmla="*/ 55 h 110"/>
                  <a:gd name="T8" fmla="*/ 55 w 77"/>
                  <a:gd name="T9" fmla="*/ 56 h 110"/>
                  <a:gd name="T10" fmla="*/ 72 w 77"/>
                  <a:gd name="T11" fmla="*/ 83 h 110"/>
                  <a:gd name="T12" fmla="*/ 77 w 77"/>
                  <a:gd name="T13" fmla="*/ 109 h 110"/>
                  <a:gd name="T14" fmla="*/ 77 w 77"/>
                  <a:gd name="T15" fmla="*/ 110 h 110"/>
                  <a:gd name="T16" fmla="*/ 49 w 77"/>
                  <a:gd name="T17" fmla="*/ 110 h 110"/>
                  <a:gd name="T18" fmla="*/ 47 w 77"/>
                  <a:gd name="T19" fmla="*/ 88 h 110"/>
                  <a:gd name="T20" fmla="*/ 36 w 77"/>
                  <a:gd name="T21" fmla="*/ 64 h 110"/>
                  <a:gd name="T22" fmla="*/ 26 w 77"/>
                  <a:gd name="T23" fmla="*/ 64 h 110"/>
                  <a:gd name="T24" fmla="*/ 26 w 77"/>
                  <a:gd name="T25" fmla="*/ 110 h 110"/>
                  <a:gd name="T26" fmla="*/ 0 w 77"/>
                  <a:gd name="T27" fmla="*/ 110 h 110"/>
                  <a:gd name="T28" fmla="*/ 0 w 77"/>
                  <a:gd name="T29" fmla="*/ 0 h 110"/>
                  <a:gd name="T30" fmla="*/ 26 w 77"/>
                  <a:gd name="T31" fmla="*/ 46 h 110"/>
                  <a:gd name="T32" fmla="*/ 34 w 77"/>
                  <a:gd name="T33" fmla="*/ 46 h 110"/>
                  <a:gd name="T34" fmla="*/ 47 w 77"/>
                  <a:gd name="T35" fmla="*/ 32 h 110"/>
                  <a:gd name="T36" fmla="*/ 34 w 77"/>
                  <a:gd name="T37" fmla="*/ 18 h 110"/>
                  <a:gd name="T38" fmla="*/ 26 w 77"/>
                  <a:gd name="T39" fmla="*/ 18 h 110"/>
                  <a:gd name="T40" fmla="*/ 26 w 77"/>
                  <a:gd name="T41" fmla="*/ 46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77" h="110">
                    <a:moveTo>
                      <a:pt x="0" y="0"/>
                    </a:moveTo>
                    <a:cubicBezTo>
                      <a:pt x="43" y="0"/>
                      <a:pt x="43" y="0"/>
                      <a:pt x="43" y="0"/>
                    </a:cubicBezTo>
                    <a:cubicBezTo>
                      <a:pt x="66" y="0"/>
                      <a:pt x="73" y="13"/>
                      <a:pt x="73" y="28"/>
                    </a:cubicBezTo>
                    <a:cubicBezTo>
                      <a:pt x="73" y="44"/>
                      <a:pt x="67" y="52"/>
                      <a:pt x="55" y="55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71" y="58"/>
                      <a:pt x="72" y="68"/>
                      <a:pt x="72" y="83"/>
                    </a:cubicBezTo>
                    <a:cubicBezTo>
                      <a:pt x="73" y="105"/>
                      <a:pt x="74" y="107"/>
                      <a:pt x="77" y="109"/>
                    </a:cubicBezTo>
                    <a:cubicBezTo>
                      <a:pt x="77" y="110"/>
                      <a:pt x="77" y="110"/>
                      <a:pt x="77" y="110"/>
                    </a:cubicBezTo>
                    <a:cubicBezTo>
                      <a:pt x="49" y="110"/>
                      <a:pt x="49" y="110"/>
                      <a:pt x="49" y="110"/>
                    </a:cubicBezTo>
                    <a:cubicBezTo>
                      <a:pt x="47" y="107"/>
                      <a:pt x="47" y="100"/>
                      <a:pt x="47" y="88"/>
                    </a:cubicBezTo>
                    <a:cubicBezTo>
                      <a:pt x="47" y="69"/>
                      <a:pt x="44" y="64"/>
                      <a:pt x="36" y="64"/>
                    </a:cubicBezTo>
                    <a:cubicBezTo>
                      <a:pt x="26" y="64"/>
                      <a:pt x="26" y="64"/>
                      <a:pt x="26" y="64"/>
                    </a:cubicBezTo>
                    <a:cubicBezTo>
                      <a:pt x="26" y="110"/>
                      <a:pt x="26" y="110"/>
                      <a:pt x="26" y="110"/>
                    </a:cubicBezTo>
                    <a:cubicBezTo>
                      <a:pt x="0" y="110"/>
                      <a:pt x="0" y="110"/>
                      <a:pt x="0" y="110"/>
                    </a:cubicBezTo>
                    <a:lnTo>
                      <a:pt x="0" y="0"/>
                    </a:lnTo>
                    <a:close/>
                    <a:moveTo>
                      <a:pt x="26" y="46"/>
                    </a:moveTo>
                    <a:cubicBezTo>
                      <a:pt x="34" y="46"/>
                      <a:pt x="34" y="46"/>
                      <a:pt x="34" y="46"/>
                    </a:cubicBezTo>
                    <a:cubicBezTo>
                      <a:pt x="44" y="46"/>
                      <a:pt x="47" y="38"/>
                      <a:pt x="47" y="32"/>
                    </a:cubicBezTo>
                    <a:cubicBezTo>
                      <a:pt x="47" y="23"/>
                      <a:pt x="44" y="18"/>
                      <a:pt x="34" y="18"/>
                    </a:cubicBezTo>
                    <a:cubicBezTo>
                      <a:pt x="26" y="18"/>
                      <a:pt x="26" y="18"/>
                      <a:pt x="26" y="18"/>
                    </a:cubicBezTo>
                    <a:lnTo>
                      <a:pt x="26" y="46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0"/>
              <p:cNvSpPr>
                <a:spLocks noEditPoints="1"/>
              </p:cNvSpPr>
              <p:nvPr/>
            </p:nvSpPr>
            <p:spPr bwMode="auto">
              <a:xfrm>
                <a:off x="-2100263" y="2557463"/>
                <a:ext cx="201613" cy="249238"/>
              </a:xfrm>
              <a:custGeom>
                <a:avLst/>
                <a:gdLst>
                  <a:gd name="T0" fmla="*/ 41 w 127"/>
                  <a:gd name="T1" fmla="*/ 0 h 157"/>
                  <a:gd name="T2" fmla="*/ 87 w 127"/>
                  <a:gd name="T3" fmla="*/ 0 h 157"/>
                  <a:gd name="T4" fmla="*/ 127 w 127"/>
                  <a:gd name="T5" fmla="*/ 157 h 157"/>
                  <a:gd name="T6" fmla="*/ 88 w 127"/>
                  <a:gd name="T7" fmla="*/ 157 h 157"/>
                  <a:gd name="T8" fmla="*/ 83 w 127"/>
                  <a:gd name="T9" fmla="*/ 127 h 157"/>
                  <a:gd name="T10" fmla="*/ 44 w 127"/>
                  <a:gd name="T11" fmla="*/ 127 h 157"/>
                  <a:gd name="T12" fmla="*/ 38 w 127"/>
                  <a:gd name="T13" fmla="*/ 157 h 157"/>
                  <a:gd name="T14" fmla="*/ 0 w 127"/>
                  <a:gd name="T15" fmla="*/ 157 h 157"/>
                  <a:gd name="T16" fmla="*/ 41 w 127"/>
                  <a:gd name="T17" fmla="*/ 0 h 157"/>
                  <a:gd name="T18" fmla="*/ 63 w 127"/>
                  <a:gd name="T19" fmla="*/ 29 h 157"/>
                  <a:gd name="T20" fmla="*/ 63 w 127"/>
                  <a:gd name="T21" fmla="*/ 29 h 157"/>
                  <a:gd name="T22" fmla="*/ 50 w 127"/>
                  <a:gd name="T23" fmla="*/ 98 h 157"/>
                  <a:gd name="T24" fmla="*/ 77 w 127"/>
                  <a:gd name="T25" fmla="*/ 98 h 157"/>
                  <a:gd name="T26" fmla="*/ 63 w 127"/>
                  <a:gd name="T27" fmla="*/ 2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7" h="157">
                    <a:moveTo>
                      <a:pt x="41" y="0"/>
                    </a:moveTo>
                    <a:lnTo>
                      <a:pt x="87" y="0"/>
                    </a:lnTo>
                    <a:lnTo>
                      <a:pt x="127" y="157"/>
                    </a:lnTo>
                    <a:lnTo>
                      <a:pt x="88" y="157"/>
                    </a:lnTo>
                    <a:lnTo>
                      <a:pt x="83" y="127"/>
                    </a:lnTo>
                    <a:lnTo>
                      <a:pt x="44" y="127"/>
                    </a:lnTo>
                    <a:lnTo>
                      <a:pt x="38" y="157"/>
                    </a:lnTo>
                    <a:lnTo>
                      <a:pt x="0" y="157"/>
                    </a:lnTo>
                    <a:lnTo>
                      <a:pt x="41" y="0"/>
                    </a:lnTo>
                    <a:close/>
                    <a:moveTo>
                      <a:pt x="63" y="29"/>
                    </a:moveTo>
                    <a:lnTo>
                      <a:pt x="63" y="29"/>
                    </a:lnTo>
                    <a:lnTo>
                      <a:pt x="50" y="98"/>
                    </a:lnTo>
                    <a:lnTo>
                      <a:pt x="77" y="98"/>
                    </a:lnTo>
                    <a:lnTo>
                      <a:pt x="63" y="2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1"/>
              <p:cNvSpPr>
                <a:spLocks/>
              </p:cNvSpPr>
              <p:nvPr/>
            </p:nvSpPr>
            <p:spPr bwMode="auto">
              <a:xfrm>
                <a:off x="-1901825" y="2551113"/>
                <a:ext cx="169863" cy="258763"/>
              </a:xfrm>
              <a:custGeom>
                <a:avLst/>
                <a:gdLst>
                  <a:gd name="T0" fmla="*/ 49 w 75"/>
                  <a:gd name="T1" fmla="*/ 41 h 115"/>
                  <a:gd name="T2" fmla="*/ 39 w 75"/>
                  <a:gd name="T3" fmla="*/ 18 h 115"/>
                  <a:gd name="T4" fmla="*/ 27 w 75"/>
                  <a:gd name="T5" fmla="*/ 57 h 115"/>
                  <a:gd name="T6" fmla="*/ 39 w 75"/>
                  <a:gd name="T7" fmla="*/ 98 h 115"/>
                  <a:gd name="T8" fmla="*/ 50 w 75"/>
                  <a:gd name="T9" fmla="*/ 70 h 115"/>
                  <a:gd name="T10" fmla="*/ 75 w 75"/>
                  <a:gd name="T11" fmla="*/ 70 h 115"/>
                  <a:gd name="T12" fmla="*/ 75 w 75"/>
                  <a:gd name="T13" fmla="*/ 74 h 115"/>
                  <a:gd name="T14" fmla="*/ 36 w 75"/>
                  <a:gd name="T15" fmla="*/ 115 h 115"/>
                  <a:gd name="T16" fmla="*/ 0 w 75"/>
                  <a:gd name="T17" fmla="*/ 57 h 115"/>
                  <a:gd name="T18" fmla="*/ 39 w 75"/>
                  <a:gd name="T19" fmla="*/ 0 h 115"/>
                  <a:gd name="T20" fmla="*/ 74 w 75"/>
                  <a:gd name="T21" fmla="*/ 36 h 115"/>
                  <a:gd name="T22" fmla="*/ 74 w 75"/>
                  <a:gd name="T23" fmla="*/ 41 h 115"/>
                  <a:gd name="T24" fmla="*/ 49 w 75"/>
                  <a:gd name="T25" fmla="*/ 41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75" h="115">
                    <a:moveTo>
                      <a:pt x="49" y="41"/>
                    </a:moveTo>
                    <a:cubicBezTo>
                      <a:pt x="49" y="25"/>
                      <a:pt x="47" y="18"/>
                      <a:pt x="39" y="18"/>
                    </a:cubicBezTo>
                    <a:cubicBezTo>
                      <a:pt x="28" y="18"/>
                      <a:pt x="27" y="28"/>
                      <a:pt x="27" y="57"/>
                    </a:cubicBezTo>
                    <a:cubicBezTo>
                      <a:pt x="27" y="90"/>
                      <a:pt x="28" y="98"/>
                      <a:pt x="39" y="98"/>
                    </a:cubicBezTo>
                    <a:cubicBezTo>
                      <a:pt x="49" y="98"/>
                      <a:pt x="50" y="87"/>
                      <a:pt x="50" y="70"/>
                    </a:cubicBezTo>
                    <a:cubicBezTo>
                      <a:pt x="75" y="70"/>
                      <a:pt x="75" y="70"/>
                      <a:pt x="75" y="70"/>
                    </a:cubicBezTo>
                    <a:cubicBezTo>
                      <a:pt x="75" y="74"/>
                      <a:pt x="75" y="74"/>
                      <a:pt x="75" y="74"/>
                    </a:cubicBezTo>
                    <a:cubicBezTo>
                      <a:pt x="75" y="98"/>
                      <a:pt x="69" y="115"/>
                      <a:pt x="36" y="115"/>
                    </a:cubicBezTo>
                    <a:cubicBezTo>
                      <a:pt x="3" y="115"/>
                      <a:pt x="0" y="90"/>
                      <a:pt x="0" y="57"/>
                    </a:cubicBezTo>
                    <a:cubicBezTo>
                      <a:pt x="0" y="29"/>
                      <a:pt x="2" y="0"/>
                      <a:pt x="39" y="0"/>
                    </a:cubicBezTo>
                    <a:cubicBezTo>
                      <a:pt x="62" y="0"/>
                      <a:pt x="74" y="10"/>
                      <a:pt x="74" y="36"/>
                    </a:cubicBezTo>
                    <a:cubicBezTo>
                      <a:pt x="74" y="41"/>
                      <a:pt x="74" y="41"/>
                      <a:pt x="74" y="41"/>
                    </a:cubicBezTo>
                    <a:lnTo>
                      <a:pt x="49" y="41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2"/>
              <p:cNvSpPr>
                <a:spLocks noEditPoints="1"/>
              </p:cNvSpPr>
              <p:nvPr/>
            </p:nvSpPr>
            <p:spPr bwMode="auto">
              <a:xfrm>
                <a:off x="-1720850" y="2551113"/>
                <a:ext cx="176213" cy="258763"/>
              </a:xfrm>
              <a:custGeom>
                <a:avLst/>
                <a:gdLst>
                  <a:gd name="T0" fmla="*/ 39 w 78"/>
                  <a:gd name="T1" fmla="*/ 115 h 115"/>
                  <a:gd name="T2" fmla="*/ 0 w 78"/>
                  <a:gd name="T3" fmla="*/ 58 h 115"/>
                  <a:gd name="T4" fmla="*/ 39 w 78"/>
                  <a:gd name="T5" fmla="*/ 0 h 115"/>
                  <a:gd name="T6" fmla="*/ 78 w 78"/>
                  <a:gd name="T7" fmla="*/ 58 h 115"/>
                  <a:gd name="T8" fmla="*/ 39 w 78"/>
                  <a:gd name="T9" fmla="*/ 115 h 115"/>
                  <a:gd name="T10" fmla="*/ 39 w 78"/>
                  <a:gd name="T11" fmla="*/ 98 h 115"/>
                  <a:gd name="T12" fmla="*/ 51 w 78"/>
                  <a:gd name="T13" fmla="*/ 58 h 115"/>
                  <a:gd name="T14" fmla="*/ 39 w 78"/>
                  <a:gd name="T15" fmla="*/ 18 h 115"/>
                  <a:gd name="T16" fmla="*/ 27 w 78"/>
                  <a:gd name="T17" fmla="*/ 58 h 115"/>
                  <a:gd name="T18" fmla="*/ 39 w 78"/>
                  <a:gd name="T19" fmla="*/ 98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8" h="115">
                    <a:moveTo>
                      <a:pt x="39" y="115"/>
                    </a:moveTo>
                    <a:cubicBezTo>
                      <a:pt x="5" y="115"/>
                      <a:pt x="0" y="93"/>
                      <a:pt x="0" y="58"/>
                    </a:cubicBezTo>
                    <a:cubicBezTo>
                      <a:pt x="0" y="23"/>
                      <a:pt x="5" y="0"/>
                      <a:pt x="39" y="0"/>
                    </a:cubicBezTo>
                    <a:cubicBezTo>
                      <a:pt x="76" y="0"/>
                      <a:pt x="78" y="27"/>
                      <a:pt x="78" y="58"/>
                    </a:cubicBezTo>
                    <a:cubicBezTo>
                      <a:pt x="78" y="89"/>
                      <a:pt x="76" y="115"/>
                      <a:pt x="39" y="115"/>
                    </a:cubicBezTo>
                    <a:close/>
                    <a:moveTo>
                      <a:pt x="39" y="98"/>
                    </a:moveTo>
                    <a:cubicBezTo>
                      <a:pt x="49" y="98"/>
                      <a:pt x="51" y="88"/>
                      <a:pt x="51" y="58"/>
                    </a:cubicBezTo>
                    <a:cubicBezTo>
                      <a:pt x="51" y="27"/>
                      <a:pt x="49" y="18"/>
                      <a:pt x="39" y="18"/>
                    </a:cubicBezTo>
                    <a:cubicBezTo>
                      <a:pt x="29" y="18"/>
                      <a:pt x="27" y="27"/>
                      <a:pt x="27" y="58"/>
                    </a:cubicBezTo>
                    <a:cubicBezTo>
                      <a:pt x="27" y="88"/>
                      <a:pt x="29" y="98"/>
                      <a:pt x="39" y="98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3"/>
              <p:cNvSpPr>
                <a:spLocks/>
              </p:cNvSpPr>
              <p:nvPr/>
            </p:nvSpPr>
            <p:spPr bwMode="auto">
              <a:xfrm>
                <a:off x="-1544638" y="2557463"/>
                <a:ext cx="165100" cy="249238"/>
              </a:xfrm>
              <a:custGeom>
                <a:avLst/>
                <a:gdLst>
                  <a:gd name="T0" fmla="*/ 33 w 104"/>
                  <a:gd name="T1" fmla="*/ 30 h 157"/>
                  <a:gd name="T2" fmla="*/ 0 w 104"/>
                  <a:gd name="T3" fmla="*/ 30 h 157"/>
                  <a:gd name="T4" fmla="*/ 0 w 104"/>
                  <a:gd name="T5" fmla="*/ 0 h 157"/>
                  <a:gd name="T6" fmla="*/ 104 w 104"/>
                  <a:gd name="T7" fmla="*/ 0 h 157"/>
                  <a:gd name="T8" fmla="*/ 104 w 104"/>
                  <a:gd name="T9" fmla="*/ 30 h 157"/>
                  <a:gd name="T10" fmla="*/ 70 w 104"/>
                  <a:gd name="T11" fmla="*/ 30 h 157"/>
                  <a:gd name="T12" fmla="*/ 70 w 104"/>
                  <a:gd name="T13" fmla="*/ 157 h 157"/>
                  <a:gd name="T14" fmla="*/ 33 w 104"/>
                  <a:gd name="T15" fmla="*/ 157 h 157"/>
                  <a:gd name="T16" fmla="*/ 33 w 104"/>
                  <a:gd name="T17" fmla="*/ 3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4" h="157">
                    <a:moveTo>
                      <a:pt x="33" y="30"/>
                    </a:moveTo>
                    <a:lnTo>
                      <a:pt x="0" y="30"/>
                    </a:lnTo>
                    <a:lnTo>
                      <a:pt x="0" y="0"/>
                    </a:lnTo>
                    <a:lnTo>
                      <a:pt x="104" y="0"/>
                    </a:lnTo>
                    <a:lnTo>
                      <a:pt x="104" y="30"/>
                    </a:lnTo>
                    <a:lnTo>
                      <a:pt x="70" y="30"/>
                    </a:lnTo>
                    <a:lnTo>
                      <a:pt x="70" y="157"/>
                    </a:lnTo>
                    <a:lnTo>
                      <a:pt x="33" y="157"/>
                    </a:lnTo>
                    <a:lnTo>
                      <a:pt x="33" y="3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4"/>
              <p:cNvSpPr>
                <a:spLocks/>
              </p:cNvSpPr>
              <p:nvPr/>
            </p:nvSpPr>
            <p:spPr bwMode="auto">
              <a:xfrm>
                <a:off x="-1384300" y="2557463"/>
                <a:ext cx="161925" cy="249238"/>
              </a:xfrm>
              <a:custGeom>
                <a:avLst/>
                <a:gdLst>
                  <a:gd name="T0" fmla="*/ 33 w 102"/>
                  <a:gd name="T1" fmla="*/ 30 h 157"/>
                  <a:gd name="T2" fmla="*/ 0 w 102"/>
                  <a:gd name="T3" fmla="*/ 30 h 157"/>
                  <a:gd name="T4" fmla="*/ 0 w 102"/>
                  <a:gd name="T5" fmla="*/ 0 h 157"/>
                  <a:gd name="T6" fmla="*/ 102 w 102"/>
                  <a:gd name="T7" fmla="*/ 0 h 157"/>
                  <a:gd name="T8" fmla="*/ 102 w 102"/>
                  <a:gd name="T9" fmla="*/ 30 h 157"/>
                  <a:gd name="T10" fmla="*/ 70 w 102"/>
                  <a:gd name="T11" fmla="*/ 30 h 157"/>
                  <a:gd name="T12" fmla="*/ 70 w 102"/>
                  <a:gd name="T13" fmla="*/ 157 h 157"/>
                  <a:gd name="T14" fmla="*/ 33 w 102"/>
                  <a:gd name="T15" fmla="*/ 157 h 157"/>
                  <a:gd name="T16" fmla="*/ 33 w 102"/>
                  <a:gd name="T17" fmla="*/ 3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2" h="157">
                    <a:moveTo>
                      <a:pt x="33" y="30"/>
                    </a:moveTo>
                    <a:lnTo>
                      <a:pt x="0" y="30"/>
                    </a:lnTo>
                    <a:lnTo>
                      <a:pt x="0" y="0"/>
                    </a:lnTo>
                    <a:lnTo>
                      <a:pt x="102" y="0"/>
                    </a:lnTo>
                    <a:lnTo>
                      <a:pt x="102" y="30"/>
                    </a:lnTo>
                    <a:lnTo>
                      <a:pt x="70" y="30"/>
                    </a:lnTo>
                    <a:lnTo>
                      <a:pt x="70" y="157"/>
                    </a:lnTo>
                    <a:lnTo>
                      <a:pt x="33" y="157"/>
                    </a:lnTo>
                    <a:lnTo>
                      <a:pt x="33" y="3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5"/>
              <p:cNvSpPr>
                <a:spLocks noEditPoints="1"/>
              </p:cNvSpPr>
              <p:nvPr/>
            </p:nvSpPr>
            <p:spPr bwMode="auto">
              <a:xfrm>
                <a:off x="-1244600" y="2557463"/>
                <a:ext cx="198438" cy="249238"/>
              </a:xfrm>
              <a:custGeom>
                <a:avLst/>
                <a:gdLst>
                  <a:gd name="T0" fmla="*/ 40 w 125"/>
                  <a:gd name="T1" fmla="*/ 0 h 157"/>
                  <a:gd name="T2" fmla="*/ 85 w 125"/>
                  <a:gd name="T3" fmla="*/ 0 h 157"/>
                  <a:gd name="T4" fmla="*/ 125 w 125"/>
                  <a:gd name="T5" fmla="*/ 157 h 157"/>
                  <a:gd name="T6" fmla="*/ 87 w 125"/>
                  <a:gd name="T7" fmla="*/ 157 h 157"/>
                  <a:gd name="T8" fmla="*/ 81 w 125"/>
                  <a:gd name="T9" fmla="*/ 127 h 157"/>
                  <a:gd name="T10" fmla="*/ 43 w 125"/>
                  <a:gd name="T11" fmla="*/ 127 h 157"/>
                  <a:gd name="T12" fmla="*/ 38 w 125"/>
                  <a:gd name="T13" fmla="*/ 157 h 157"/>
                  <a:gd name="T14" fmla="*/ 0 w 125"/>
                  <a:gd name="T15" fmla="*/ 157 h 157"/>
                  <a:gd name="T16" fmla="*/ 40 w 125"/>
                  <a:gd name="T17" fmla="*/ 0 h 157"/>
                  <a:gd name="T18" fmla="*/ 63 w 125"/>
                  <a:gd name="T19" fmla="*/ 29 h 157"/>
                  <a:gd name="T20" fmla="*/ 61 w 125"/>
                  <a:gd name="T21" fmla="*/ 29 h 157"/>
                  <a:gd name="T22" fmla="*/ 48 w 125"/>
                  <a:gd name="T23" fmla="*/ 98 h 157"/>
                  <a:gd name="T24" fmla="*/ 75 w 125"/>
                  <a:gd name="T25" fmla="*/ 98 h 157"/>
                  <a:gd name="T26" fmla="*/ 63 w 125"/>
                  <a:gd name="T27" fmla="*/ 29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125" h="157">
                    <a:moveTo>
                      <a:pt x="40" y="0"/>
                    </a:moveTo>
                    <a:lnTo>
                      <a:pt x="85" y="0"/>
                    </a:lnTo>
                    <a:lnTo>
                      <a:pt x="125" y="157"/>
                    </a:lnTo>
                    <a:lnTo>
                      <a:pt x="87" y="157"/>
                    </a:lnTo>
                    <a:lnTo>
                      <a:pt x="81" y="127"/>
                    </a:lnTo>
                    <a:lnTo>
                      <a:pt x="43" y="127"/>
                    </a:lnTo>
                    <a:lnTo>
                      <a:pt x="38" y="157"/>
                    </a:lnTo>
                    <a:lnTo>
                      <a:pt x="0" y="157"/>
                    </a:lnTo>
                    <a:lnTo>
                      <a:pt x="40" y="0"/>
                    </a:lnTo>
                    <a:close/>
                    <a:moveTo>
                      <a:pt x="63" y="29"/>
                    </a:moveTo>
                    <a:lnTo>
                      <a:pt x="61" y="29"/>
                    </a:lnTo>
                    <a:lnTo>
                      <a:pt x="48" y="98"/>
                    </a:lnTo>
                    <a:lnTo>
                      <a:pt x="75" y="98"/>
                    </a:lnTo>
                    <a:lnTo>
                      <a:pt x="63" y="29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9" name="Freeform 66"/>
            <p:cNvSpPr>
              <a:spLocks/>
            </p:cNvSpPr>
            <p:nvPr userDrawn="1"/>
          </p:nvSpPr>
          <p:spPr bwMode="auto">
            <a:xfrm>
              <a:off x="615083" y="1798961"/>
              <a:ext cx="182350" cy="182351"/>
            </a:xfrm>
            <a:custGeom>
              <a:avLst/>
              <a:gdLst>
                <a:gd name="T0" fmla="*/ 41 w 57"/>
                <a:gd name="T1" fmla="*/ 57 h 57"/>
                <a:gd name="T2" fmla="*/ 57 w 57"/>
                <a:gd name="T3" fmla="*/ 40 h 57"/>
                <a:gd name="T4" fmla="*/ 57 w 57"/>
                <a:gd name="T5" fmla="*/ 0 h 57"/>
                <a:gd name="T6" fmla="*/ 17 w 57"/>
                <a:gd name="T7" fmla="*/ 0 h 57"/>
                <a:gd name="T8" fmla="*/ 0 w 57"/>
                <a:gd name="T9" fmla="*/ 16 h 57"/>
                <a:gd name="T10" fmla="*/ 0 w 57"/>
                <a:gd name="T11" fmla="*/ 57 h 57"/>
                <a:gd name="T12" fmla="*/ 41 w 57"/>
                <a:gd name="T13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7" h="57">
                  <a:moveTo>
                    <a:pt x="41" y="57"/>
                  </a:moveTo>
                  <a:cubicBezTo>
                    <a:pt x="50" y="57"/>
                    <a:pt x="57" y="49"/>
                    <a:pt x="57" y="40"/>
                  </a:cubicBezTo>
                  <a:cubicBezTo>
                    <a:pt x="57" y="0"/>
                    <a:pt x="57" y="0"/>
                    <a:pt x="5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7" y="0"/>
                    <a:pt x="0" y="7"/>
                    <a:pt x="0" y="1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6" y="57"/>
                    <a:pt x="41" y="57"/>
                    <a:pt x="41" y="57"/>
                  </a:cubicBezTo>
                  <a:close/>
                </a:path>
              </a:pathLst>
            </a:custGeom>
            <a:solidFill>
              <a:srgbClr val="BE3C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7"/>
            <p:cNvSpPr>
              <a:spLocks/>
            </p:cNvSpPr>
            <p:nvPr userDrawn="1"/>
          </p:nvSpPr>
          <p:spPr bwMode="auto">
            <a:xfrm>
              <a:off x="817694" y="1623364"/>
              <a:ext cx="146331" cy="146331"/>
            </a:xfrm>
            <a:custGeom>
              <a:avLst/>
              <a:gdLst>
                <a:gd name="T0" fmla="*/ 33 w 46"/>
                <a:gd name="T1" fmla="*/ 46 h 46"/>
                <a:gd name="T2" fmla="*/ 46 w 46"/>
                <a:gd name="T3" fmla="*/ 33 h 46"/>
                <a:gd name="T4" fmla="*/ 46 w 46"/>
                <a:gd name="T5" fmla="*/ 0 h 46"/>
                <a:gd name="T6" fmla="*/ 14 w 46"/>
                <a:gd name="T7" fmla="*/ 0 h 46"/>
                <a:gd name="T8" fmla="*/ 0 w 46"/>
                <a:gd name="T9" fmla="*/ 13 h 46"/>
                <a:gd name="T10" fmla="*/ 0 w 46"/>
                <a:gd name="T11" fmla="*/ 46 h 46"/>
                <a:gd name="T12" fmla="*/ 33 w 46"/>
                <a:gd name="T13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46">
                  <a:moveTo>
                    <a:pt x="33" y="46"/>
                  </a:moveTo>
                  <a:cubicBezTo>
                    <a:pt x="40" y="46"/>
                    <a:pt x="46" y="40"/>
                    <a:pt x="46" y="3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46"/>
                    <a:pt x="0" y="46"/>
                    <a:pt x="0" y="46"/>
                  </a:cubicBezTo>
                  <a:cubicBezTo>
                    <a:pt x="5" y="46"/>
                    <a:pt x="33" y="46"/>
                    <a:pt x="33" y="46"/>
                  </a:cubicBezTo>
                  <a:close/>
                </a:path>
              </a:pathLst>
            </a:custGeom>
            <a:solidFill>
              <a:srgbClr val="F790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8"/>
            <p:cNvSpPr>
              <a:spLocks/>
            </p:cNvSpPr>
            <p:nvPr userDrawn="1"/>
          </p:nvSpPr>
          <p:spPr bwMode="auto">
            <a:xfrm>
              <a:off x="491265" y="1670639"/>
              <a:ext cx="92301" cy="90050"/>
            </a:xfrm>
            <a:custGeom>
              <a:avLst/>
              <a:gdLst>
                <a:gd name="T0" fmla="*/ 21 w 29"/>
                <a:gd name="T1" fmla="*/ 28 h 28"/>
                <a:gd name="T2" fmla="*/ 29 w 29"/>
                <a:gd name="T3" fmla="*/ 20 h 28"/>
                <a:gd name="T4" fmla="*/ 29 w 29"/>
                <a:gd name="T5" fmla="*/ 0 h 28"/>
                <a:gd name="T6" fmla="*/ 9 w 29"/>
                <a:gd name="T7" fmla="*/ 0 h 28"/>
                <a:gd name="T8" fmla="*/ 0 w 29"/>
                <a:gd name="T9" fmla="*/ 8 h 28"/>
                <a:gd name="T10" fmla="*/ 0 w 29"/>
                <a:gd name="T11" fmla="*/ 28 h 28"/>
                <a:gd name="T12" fmla="*/ 21 w 29"/>
                <a:gd name="T1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28">
                  <a:moveTo>
                    <a:pt x="21" y="28"/>
                  </a:moveTo>
                  <a:cubicBezTo>
                    <a:pt x="25" y="28"/>
                    <a:pt x="29" y="25"/>
                    <a:pt x="29" y="2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3" y="28"/>
                    <a:pt x="21" y="28"/>
                    <a:pt x="21" y="28"/>
                  </a:cubicBezTo>
                  <a:close/>
                </a:path>
              </a:pathLst>
            </a:custGeom>
            <a:solidFill>
              <a:srgbClr val="F9A9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8902799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2.emf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theme" Target="../theme/theme3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9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2.emf"/><Relationship Id="rId5" Type="http://schemas.openxmlformats.org/officeDocument/2006/relationships/image" Target="../media/image4.pn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image" Target="../media/image2.emf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theme" Target="../theme/theme5.xml"/><Relationship Id="rId5" Type="http://schemas.openxmlformats.org/officeDocument/2006/relationships/slideLayout" Target="../slideLayouts/slideLayout24.xml"/><Relationship Id="rId10" Type="http://schemas.openxmlformats.org/officeDocument/2006/relationships/slideLayout" Target="../slideLayouts/slideLayout29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/Relationships>
</file>

<file path=ppt/slideMasters/_rels/slideMaster6.xml.rels><?xml version="1.0" encoding="UTF-8" standalone="yes"?>
<Relationships xmlns="http://schemas.openxmlformats.org/package/2006/relationships"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 userDrawn="1"/>
        </p:nvGrpSpPr>
        <p:grpSpPr>
          <a:xfrm>
            <a:off x="284164" y="-1741"/>
            <a:ext cx="1697036" cy="621018"/>
            <a:chOff x="1799415" y="4762"/>
            <a:chExt cx="1314449" cy="481013"/>
          </a:xfrm>
        </p:grpSpPr>
        <p:sp>
          <p:nvSpPr>
            <p:cNvPr id="20" name="Round Same Side Corner Rectangle 19"/>
            <p:cNvSpPr/>
            <p:nvPr userDrawn="1"/>
          </p:nvSpPr>
          <p:spPr>
            <a:xfrm>
              <a:off x="1799415" y="4762"/>
              <a:ext cx="1314449" cy="481013"/>
            </a:xfrm>
            <a:prstGeom prst="round2SameRect">
              <a:avLst>
                <a:gd name="adj1" fmla="val 0"/>
                <a:gd name="adj2" fmla="val 13129"/>
              </a:avLst>
            </a:prstGeom>
            <a:gradFill flip="none" rotWithShape="1">
              <a:gsLst>
                <a:gs pos="16000">
                  <a:srgbClr val="1A253E"/>
                </a:gs>
                <a:gs pos="56000">
                  <a:schemeClr val="accent1"/>
                </a:gs>
                <a:gs pos="93000">
                  <a:srgbClr val="007096"/>
                </a:gs>
              </a:gsLst>
              <a:lin ang="54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1958165" y="200077"/>
              <a:ext cx="1073486" cy="164214"/>
            </a:xfrm>
            <a:custGeom>
              <a:avLst/>
              <a:gdLst>
                <a:gd name="T0" fmla="*/ 564 w 634"/>
                <a:gd name="T1" fmla="*/ 91 h 97"/>
                <a:gd name="T2" fmla="*/ 561 w 634"/>
                <a:gd name="T3" fmla="*/ 82 h 97"/>
                <a:gd name="T4" fmla="*/ 535 w 634"/>
                <a:gd name="T5" fmla="*/ 83 h 97"/>
                <a:gd name="T6" fmla="*/ 567 w 634"/>
                <a:gd name="T7" fmla="*/ 66 h 97"/>
                <a:gd name="T8" fmla="*/ 460 w 634"/>
                <a:gd name="T9" fmla="*/ 54 h 97"/>
                <a:gd name="T10" fmla="*/ 410 w 634"/>
                <a:gd name="T11" fmla="*/ 42 h 97"/>
                <a:gd name="T12" fmla="*/ 413 w 634"/>
                <a:gd name="T13" fmla="*/ 52 h 97"/>
                <a:gd name="T14" fmla="*/ 442 w 634"/>
                <a:gd name="T15" fmla="*/ 56 h 97"/>
                <a:gd name="T16" fmla="*/ 433 w 634"/>
                <a:gd name="T17" fmla="*/ 97 h 97"/>
                <a:gd name="T18" fmla="*/ 110 w 634"/>
                <a:gd name="T19" fmla="*/ 73 h 97"/>
                <a:gd name="T20" fmla="*/ 95 w 634"/>
                <a:gd name="T21" fmla="*/ 82 h 97"/>
                <a:gd name="T22" fmla="*/ 92 w 634"/>
                <a:gd name="T23" fmla="*/ 91 h 97"/>
                <a:gd name="T24" fmla="*/ 137 w 634"/>
                <a:gd name="T25" fmla="*/ 78 h 97"/>
                <a:gd name="T26" fmla="*/ 119 w 634"/>
                <a:gd name="T27" fmla="*/ 48 h 97"/>
                <a:gd name="T28" fmla="*/ 135 w 634"/>
                <a:gd name="T29" fmla="*/ 42 h 97"/>
                <a:gd name="T30" fmla="*/ 92 w 634"/>
                <a:gd name="T31" fmla="*/ 55 h 97"/>
                <a:gd name="T32" fmla="*/ 23 w 634"/>
                <a:gd name="T33" fmla="*/ 40 h 97"/>
                <a:gd name="T34" fmla="*/ 37 w 634"/>
                <a:gd name="T35" fmla="*/ 0 h 97"/>
                <a:gd name="T36" fmla="*/ 442 w 634"/>
                <a:gd name="T37" fmla="*/ 84 h 97"/>
                <a:gd name="T38" fmla="*/ 442 w 634"/>
                <a:gd name="T39" fmla="*/ 68 h 97"/>
                <a:gd name="T40" fmla="*/ 531 w 634"/>
                <a:gd name="T41" fmla="*/ 55 h 97"/>
                <a:gd name="T42" fmla="*/ 549 w 634"/>
                <a:gd name="T43" fmla="*/ 63 h 97"/>
                <a:gd name="T44" fmla="*/ 363 w 634"/>
                <a:gd name="T45" fmla="*/ 84 h 97"/>
                <a:gd name="T46" fmla="*/ 344 w 634"/>
                <a:gd name="T47" fmla="*/ 39 h 97"/>
                <a:gd name="T48" fmla="*/ 328 w 634"/>
                <a:gd name="T49" fmla="*/ 39 h 97"/>
                <a:gd name="T50" fmla="*/ 279 w 634"/>
                <a:gd name="T51" fmla="*/ 18 h 97"/>
                <a:gd name="T52" fmla="*/ 262 w 634"/>
                <a:gd name="T53" fmla="*/ 38 h 97"/>
                <a:gd name="T54" fmla="*/ 243 w 634"/>
                <a:gd name="T55" fmla="*/ 26 h 97"/>
                <a:gd name="T56" fmla="*/ 252 w 634"/>
                <a:gd name="T57" fmla="*/ 25 h 97"/>
                <a:gd name="T58" fmla="*/ 237 w 634"/>
                <a:gd name="T59" fmla="*/ 13 h 97"/>
                <a:gd name="T60" fmla="*/ 208 w 634"/>
                <a:gd name="T61" fmla="*/ 39 h 97"/>
                <a:gd name="T62" fmla="*/ 218 w 634"/>
                <a:gd name="T63" fmla="*/ 94 h 97"/>
                <a:gd name="T64" fmla="*/ 236 w 634"/>
                <a:gd name="T65" fmla="*/ 51 h 97"/>
                <a:gd name="T66" fmla="*/ 296 w 634"/>
                <a:gd name="T67" fmla="*/ 94 h 97"/>
                <a:gd name="T68" fmla="*/ 295 w 634"/>
                <a:gd name="T69" fmla="*/ 82 h 97"/>
                <a:gd name="T70" fmla="*/ 281 w 634"/>
                <a:gd name="T71" fmla="*/ 77 h 97"/>
                <a:gd name="T72" fmla="*/ 319 w 634"/>
                <a:gd name="T73" fmla="*/ 95 h 97"/>
                <a:gd name="T74" fmla="*/ 398 w 634"/>
                <a:gd name="T75" fmla="*/ 80 h 97"/>
                <a:gd name="T76" fmla="*/ 379 w 634"/>
                <a:gd name="T77" fmla="*/ 39 h 97"/>
                <a:gd name="T78" fmla="*/ 505 w 634"/>
                <a:gd name="T79" fmla="*/ 37 h 97"/>
                <a:gd name="T80" fmla="*/ 474 w 634"/>
                <a:gd name="T81" fmla="*/ 94 h 97"/>
                <a:gd name="T82" fmla="*/ 493 w 634"/>
                <a:gd name="T83" fmla="*/ 51 h 97"/>
                <a:gd name="T84" fmla="*/ 174 w 634"/>
                <a:gd name="T85" fmla="*/ 97 h 97"/>
                <a:gd name="T86" fmla="*/ 165 w 634"/>
                <a:gd name="T87" fmla="*/ 67 h 97"/>
                <a:gd name="T88" fmla="*/ 165 w 634"/>
                <a:gd name="T89" fmla="*/ 67 h 97"/>
                <a:gd name="T90" fmla="*/ 592 w 634"/>
                <a:gd name="T91" fmla="*/ 52 h 97"/>
                <a:gd name="T92" fmla="*/ 626 w 634"/>
                <a:gd name="T93" fmla="*/ 59 h 97"/>
                <a:gd name="T94" fmla="*/ 633 w 634"/>
                <a:gd name="T95" fmla="*/ 43 h 97"/>
                <a:gd name="T96" fmla="*/ 634 w 634"/>
                <a:gd name="T97" fmla="*/ 40 h 97"/>
                <a:gd name="T98" fmla="*/ 625 w 634"/>
                <a:gd name="T99" fmla="*/ 63 h 97"/>
                <a:gd name="T100" fmla="*/ 634 w 634"/>
                <a:gd name="T101" fmla="*/ 49 h 97"/>
                <a:gd name="T102" fmla="*/ 624 w 634"/>
                <a:gd name="T103" fmla="*/ 52 h 97"/>
                <a:gd name="T104" fmla="*/ 591 w 634"/>
                <a:gd name="T105" fmla="*/ 38 h 97"/>
                <a:gd name="T106" fmla="*/ 583 w 634"/>
                <a:gd name="T107" fmla="*/ 63 h 97"/>
                <a:gd name="T108" fmla="*/ 600 w 634"/>
                <a:gd name="T109" fmla="*/ 55 h 97"/>
                <a:gd name="T110" fmla="*/ 608 w 634"/>
                <a:gd name="T111" fmla="*/ 62 h 97"/>
                <a:gd name="T112" fmla="*/ 39 w 634"/>
                <a:gd name="T113" fmla="*/ 38 h 97"/>
                <a:gd name="T114" fmla="*/ 12 w 634"/>
                <a:gd name="T115" fmla="*/ 96 h 97"/>
                <a:gd name="T116" fmla="*/ 39 w 634"/>
                <a:gd name="T117" fmla="*/ 3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34" h="97">
                  <a:moveTo>
                    <a:pt x="511" y="67"/>
                  </a:moveTo>
                  <a:cubicBezTo>
                    <a:pt x="511" y="89"/>
                    <a:pt x="521" y="97"/>
                    <a:pt x="542" y="97"/>
                  </a:cubicBezTo>
                  <a:cubicBezTo>
                    <a:pt x="552" y="97"/>
                    <a:pt x="559" y="94"/>
                    <a:pt x="563" y="93"/>
                  </a:cubicBezTo>
                  <a:cubicBezTo>
                    <a:pt x="564" y="93"/>
                    <a:pt x="564" y="92"/>
                    <a:pt x="564" y="91"/>
                  </a:cubicBezTo>
                  <a:cubicBezTo>
                    <a:pt x="564" y="91"/>
                    <a:pt x="564" y="91"/>
                    <a:pt x="564" y="90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2" y="83"/>
                    <a:pt x="562" y="82"/>
                    <a:pt x="561" y="82"/>
                  </a:cubicBezTo>
                  <a:cubicBezTo>
                    <a:pt x="560" y="82"/>
                    <a:pt x="560" y="82"/>
                    <a:pt x="559" y="82"/>
                  </a:cubicBezTo>
                  <a:cubicBezTo>
                    <a:pt x="560" y="82"/>
                    <a:pt x="560" y="82"/>
                    <a:pt x="560" y="82"/>
                  </a:cubicBezTo>
                  <a:cubicBezTo>
                    <a:pt x="557" y="83"/>
                    <a:pt x="552" y="85"/>
                    <a:pt x="546" y="85"/>
                  </a:cubicBezTo>
                  <a:cubicBezTo>
                    <a:pt x="541" y="85"/>
                    <a:pt x="537" y="84"/>
                    <a:pt x="535" y="83"/>
                  </a:cubicBezTo>
                  <a:cubicBezTo>
                    <a:pt x="532" y="82"/>
                    <a:pt x="530" y="79"/>
                    <a:pt x="530" y="74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6" y="74"/>
                    <a:pt x="567" y="73"/>
                    <a:pt x="567" y="71"/>
                  </a:cubicBezTo>
                  <a:cubicBezTo>
                    <a:pt x="567" y="66"/>
                    <a:pt x="567" y="66"/>
                    <a:pt x="567" y="66"/>
                  </a:cubicBezTo>
                  <a:cubicBezTo>
                    <a:pt x="567" y="56"/>
                    <a:pt x="565" y="48"/>
                    <a:pt x="561" y="43"/>
                  </a:cubicBezTo>
                  <a:cubicBezTo>
                    <a:pt x="557" y="39"/>
                    <a:pt x="550" y="37"/>
                    <a:pt x="539" y="37"/>
                  </a:cubicBezTo>
                  <a:cubicBezTo>
                    <a:pt x="518" y="37"/>
                    <a:pt x="511" y="45"/>
                    <a:pt x="511" y="67"/>
                  </a:cubicBezTo>
                  <a:moveTo>
                    <a:pt x="460" y="54"/>
                  </a:moveTo>
                  <a:cubicBezTo>
                    <a:pt x="460" y="48"/>
                    <a:pt x="458" y="43"/>
                    <a:pt x="453" y="40"/>
                  </a:cubicBezTo>
                  <a:cubicBezTo>
                    <a:pt x="449" y="38"/>
                    <a:pt x="444" y="37"/>
                    <a:pt x="436" y="37"/>
                  </a:cubicBezTo>
                  <a:cubicBezTo>
                    <a:pt x="424" y="37"/>
                    <a:pt x="413" y="40"/>
                    <a:pt x="411" y="41"/>
                  </a:cubicBezTo>
                  <a:cubicBezTo>
                    <a:pt x="411" y="41"/>
                    <a:pt x="410" y="41"/>
                    <a:pt x="410" y="42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2" y="51"/>
                    <a:pt x="412" y="51"/>
                    <a:pt x="412" y="51"/>
                  </a:cubicBezTo>
                  <a:cubicBezTo>
                    <a:pt x="412" y="52"/>
                    <a:pt x="412" y="52"/>
                    <a:pt x="413" y="52"/>
                  </a:cubicBezTo>
                  <a:cubicBezTo>
                    <a:pt x="413" y="52"/>
                    <a:pt x="413" y="52"/>
                    <a:pt x="414" y="52"/>
                  </a:cubicBezTo>
                  <a:cubicBezTo>
                    <a:pt x="416" y="51"/>
                    <a:pt x="425" y="49"/>
                    <a:pt x="432" y="49"/>
                  </a:cubicBezTo>
                  <a:cubicBezTo>
                    <a:pt x="435" y="49"/>
                    <a:pt x="438" y="49"/>
                    <a:pt x="439" y="50"/>
                  </a:cubicBezTo>
                  <a:cubicBezTo>
                    <a:pt x="441" y="51"/>
                    <a:pt x="442" y="53"/>
                    <a:pt x="442" y="56"/>
                  </a:cubicBezTo>
                  <a:cubicBezTo>
                    <a:pt x="442" y="58"/>
                    <a:pt x="442" y="58"/>
                    <a:pt x="442" y="58"/>
                  </a:cubicBezTo>
                  <a:cubicBezTo>
                    <a:pt x="423" y="61"/>
                    <a:pt x="423" y="61"/>
                    <a:pt x="423" y="61"/>
                  </a:cubicBezTo>
                  <a:cubicBezTo>
                    <a:pt x="416" y="62"/>
                    <a:pt x="406" y="64"/>
                    <a:pt x="406" y="78"/>
                  </a:cubicBezTo>
                  <a:cubicBezTo>
                    <a:pt x="406" y="95"/>
                    <a:pt x="420" y="97"/>
                    <a:pt x="433" y="97"/>
                  </a:cubicBezTo>
                  <a:cubicBezTo>
                    <a:pt x="440" y="97"/>
                    <a:pt x="445" y="96"/>
                    <a:pt x="449" y="95"/>
                  </a:cubicBezTo>
                  <a:cubicBezTo>
                    <a:pt x="457" y="94"/>
                    <a:pt x="460" y="92"/>
                    <a:pt x="460" y="84"/>
                  </a:cubicBezTo>
                  <a:lnTo>
                    <a:pt x="460" y="54"/>
                  </a:lnTo>
                  <a:close/>
                  <a:moveTo>
                    <a:pt x="110" y="73"/>
                  </a:moveTo>
                  <a:cubicBezTo>
                    <a:pt x="116" y="74"/>
                    <a:pt x="118" y="75"/>
                    <a:pt x="118" y="79"/>
                  </a:cubicBezTo>
                  <a:cubicBezTo>
                    <a:pt x="118" y="84"/>
                    <a:pt x="114" y="85"/>
                    <a:pt x="110" y="85"/>
                  </a:cubicBezTo>
                  <a:cubicBezTo>
                    <a:pt x="105" y="85"/>
                    <a:pt x="98" y="83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4" y="82"/>
                    <a:pt x="94" y="82"/>
                  </a:cubicBezTo>
                  <a:cubicBezTo>
                    <a:pt x="93" y="82"/>
                    <a:pt x="93" y="83"/>
                    <a:pt x="93" y="84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1" y="92"/>
                    <a:pt x="91" y="92"/>
                  </a:cubicBezTo>
                  <a:cubicBezTo>
                    <a:pt x="91" y="93"/>
                    <a:pt x="92" y="93"/>
                    <a:pt x="93" y="94"/>
                  </a:cubicBezTo>
                  <a:cubicBezTo>
                    <a:pt x="95" y="94"/>
                    <a:pt x="104" y="97"/>
                    <a:pt x="113" y="97"/>
                  </a:cubicBezTo>
                  <a:cubicBezTo>
                    <a:pt x="127" y="97"/>
                    <a:pt x="137" y="92"/>
                    <a:pt x="137" y="78"/>
                  </a:cubicBezTo>
                  <a:cubicBezTo>
                    <a:pt x="137" y="64"/>
                    <a:pt x="129" y="61"/>
                    <a:pt x="121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15" y="59"/>
                    <a:pt x="111" y="58"/>
                    <a:pt x="111" y="54"/>
                  </a:cubicBezTo>
                  <a:cubicBezTo>
                    <a:pt x="111" y="49"/>
                    <a:pt x="116" y="48"/>
                    <a:pt x="119" y="48"/>
                  </a:cubicBezTo>
                  <a:cubicBezTo>
                    <a:pt x="123" y="48"/>
                    <a:pt x="128" y="49"/>
                    <a:pt x="130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3" y="50"/>
                    <a:pt x="133" y="49"/>
                    <a:pt x="134" y="49"/>
                  </a:cubicBezTo>
                  <a:cubicBezTo>
                    <a:pt x="134" y="47"/>
                    <a:pt x="135" y="44"/>
                    <a:pt x="135" y="42"/>
                  </a:cubicBezTo>
                  <a:cubicBezTo>
                    <a:pt x="135" y="42"/>
                    <a:pt x="135" y="41"/>
                    <a:pt x="135" y="41"/>
                  </a:cubicBezTo>
                  <a:cubicBezTo>
                    <a:pt x="135" y="40"/>
                    <a:pt x="135" y="39"/>
                    <a:pt x="133" y="39"/>
                  </a:cubicBezTo>
                  <a:cubicBezTo>
                    <a:pt x="130" y="38"/>
                    <a:pt x="124" y="37"/>
                    <a:pt x="116" y="37"/>
                  </a:cubicBezTo>
                  <a:cubicBezTo>
                    <a:pt x="107" y="37"/>
                    <a:pt x="92" y="38"/>
                    <a:pt x="92" y="55"/>
                  </a:cubicBezTo>
                  <a:cubicBezTo>
                    <a:pt x="92" y="69"/>
                    <a:pt x="102" y="71"/>
                    <a:pt x="109" y="73"/>
                  </a:cubicBezTo>
                  <a:lnTo>
                    <a:pt x="110" y="73"/>
                  </a:lnTo>
                  <a:close/>
                  <a:moveTo>
                    <a:pt x="23" y="59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23" y="28"/>
                    <a:pt x="28" y="23"/>
                    <a:pt x="39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5" y="0"/>
                    <a:pt x="0" y="16"/>
                    <a:pt x="0" y="38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23" y="59"/>
                  </a:lnTo>
                  <a:close/>
                  <a:moveTo>
                    <a:pt x="442" y="84"/>
                  </a:moveTo>
                  <a:cubicBezTo>
                    <a:pt x="441" y="85"/>
                    <a:pt x="438" y="85"/>
                    <a:pt x="434" y="85"/>
                  </a:cubicBezTo>
                  <a:cubicBezTo>
                    <a:pt x="430" y="85"/>
                    <a:pt x="424" y="85"/>
                    <a:pt x="424" y="78"/>
                  </a:cubicBezTo>
                  <a:cubicBezTo>
                    <a:pt x="424" y="71"/>
                    <a:pt x="428" y="71"/>
                    <a:pt x="432" y="70"/>
                  </a:cubicBezTo>
                  <a:cubicBezTo>
                    <a:pt x="442" y="68"/>
                    <a:pt x="442" y="68"/>
                    <a:pt x="442" y="68"/>
                  </a:cubicBezTo>
                  <a:lnTo>
                    <a:pt x="442" y="84"/>
                  </a:lnTo>
                  <a:close/>
                  <a:moveTo>
                    <a:pt x="530" y="63"/>
                  </a:moveTo>
                  <a:cubicBezTo>
                    <a:pt x="530" y="62"/>
                    <a:pt x="530" y="62"/>
                    <a:pt x="530" y="62"/>
                  </a:cubicBezTo>
                  <a:cubicBezTo>
                    <a:pt x="530" y="61"/>
                    <a:pt x="530" y="57"/>
                    <a:pt x="531" y="55"/>
                  </a:cubicBezTo>
                  <a:cubicBezTo>
                    <a:pt x="531" y="51"/>
                    <a:pt x="533" y="49"/>
                    <a:pt x="539" y="49"/>
                  </a:cubicBezTo>
                  <a:cubicBezTo>
                    <a:pt x="545" y="49"/>
                    <a:pt x="547" y="51"/>
                    <a:pt x="548" y="54"/>
                  </a:cubicBezTo>
                  <a:cubicBezTo>
                    <a:pt x="549" y="56"/>
                    <a:pt x="549" y="60"/>
                    <a:pt x="549" y="62"/>
                  </a:cubicBezTo>
                  <a:cubicBezTo>
                    <a:pt x="549" y="63"/>
                    <a:pt x="549" y="63"/>
                    <a:pt x="549" y="63"/>
                  </a:cubicBezTo>
                  <a:lnTo>
                    <a:pt x="530" y="63"/>
                  </a:lnTo>
                  <a:close/>
                  <a:moveTo>
                    <a:pt x="379" y="78"/>
                  </a:moveTo>
                  <a:cubicBezTo>
                    <a:pt x="379" y="83"/>
                    <a:pt x="375" y="85"/>
                    <a:pt x="371" y="85"/>
                  </a:cubicBezTo>
                  <a:cubicBezTo>
                    <a:pt x="367" y="85"/>
                    <a:pt x="363" y="84"/>
                    <a:pt x="363" y="84"/>
                  </a:cubicBezTo>
                  <a:cubicBezTo>
                    <a:pt x="363" y="39"/>
                    <a:pt x="363" y="39"/>
                    <a:pt x="363" y="39"/>
                  </a:cubicBezTo>
                  <a:cubicBezTo>
                    <a:pt x="363" y="39"/>
                    <a:pt x="362" y="38"/>
                    <a:pt x="362" y="38"/>
                  </a:cubicBezTo>
                  <a:cubicBezTo>
                    <a:pt x="346" y="38"/>
                    <a:pt x="346" y="38"/>
                    <a:pt x="346" y="38"/>
                  </a:cubicBezTo>
                  <a:cubicBezTo>
                    <a:pt x="345" y="38"/>
                    <a:pt x="344" y="39"/>
                    <a:pt x="344" y="39"/>
                  </a:cubicBezTo>
                  <a:cubicBezTo>
                    <a:pt x="344" y="78"/>
                    <a:pt x="344" y="78"/>
                    <a:pt x="344" y="78"/>
                  </a:cubicBezTo>
                  <a:cubicBezTo>
                    <a:pt x="344" y="83"/>
                    <a:pt x="342" y="85"/>
                    <a:pt x="337" y="85"/>
                  </a:cubicBezTo>
                  <a:cubicBezTo>
                    <a:pt x="334" y="85"/>
                    <a:pt x="328" y="84"/>
                    <a:pt x="328" y="84"/>
                  </a:cubicBezTo>
                  <a:cubicBezTo>
                    <a:pt x="328" y="39"/>
                    <a:pt x="328" y="39"/>
                    <a:pt x="328" y="39"/>
                  </a:cubicBezTo>
                  <a:cubicBezTo>
                    <a:pt x="328" y="39"/>
                    <a:pt x="327" y="38"/>
                    <a:pt x="327" y="38"/>
                  </a:cubicBezTo>
                  <a:cubicBezTo>
                    <a:pt x="281" y="38"/>
                    <a:pt x="281" y="38"/>
                    <a:pt x="281" y="38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9"/>
                    <a:pt x="280" y="18"/>
                    <a:pt x="279" y="18"/>
                  </a:cubicBezTo>
                  <a:cubicBezTo>
                    <a:pt x="279" y="18"/>
                    <a:pt x="278" y="18"/>
                    <a:pt x="278" y="19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21"/>
                    <a:pt x="262" y="22"/>
                    <a:pt x="262" y="24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7" y="28"/>
                    <a:pt x="238" y="27"/>
                  </a:cubicBezTo>
                  <a:cubicBezTo>
                    <a:pt x="239" y="26"/>
                    <a:pt x="241" y="26"/>
                    <a:pt x="243" y="26"/>
                  </a:cubicBezTo>
                  <a:cubicBezTo>
                    <a:pt x="245" y="26"/>
                    <a:pt x="247" y="26"/>
                    <a:pt x="249" y="26"/>
                  </a:cubicBezTo>
                  <a:cubicBezTo>
                    <a:pt x="249" y="26"/>
                    <a:pt x="249" y="27"/>
                    <a:pt x="249" y="27"/>
                  </a:cubicBezTo>
                  <a:cubicBezTo>
                    <a:pt x="250" y="27"/>
                    <a:pt x="250" y="27"/>
                    <a:pt x="251" y="27"/>
                  </a:cubicBezTo>
                  <a:cubicBezTo>
                    <a:pt x="251" y="27"/>
                    <a:pt x="252" y="26"/>
                    <a:pt x="252" y="25"/>
                  </a:cubicBez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6"/>
                  </a:cubicBezTo>
                  <a:cubicBezTo>
                    <a:pt x="253" y="16"/>
                    <a:pt x="253" y="15"/>
                    <a:pt x="252" y="15"/>
                  </a:cubicBezTo>
                  <a:cubicBezTo>
                    <a:pt x="250" y="14"/>
                    <a:pt x="245" y="13"/>
                    <a:pt x="237" y="13"/>
                  </a:cubicBezTo>
                  <a:cubicBezTo>
                    <a:pt x="224" y="13"/>
                    <a:pt x="218" y="19"/>
                    <a:pt x="218" y="31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8"/>
                    <a:pt x="208" y="39"/>
                    <a:pt x="208" y="39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1"/>
                    <a:pt x="209" y="51"/>
                  </a:cubicBezTo>
                  <a:cubicBezTo>
                    <a:pt x="218" y="51"/>
                    <a:pt x="218" y="51"/>
                    <a:pt x="218" y="51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8" y="95"/>
                    <a:pt x="218" y="95"/>
                    <a:pt x="219" y="95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236" y="95"/>
                    <a:pt x="236" y="95"/>
                    <a:pt x="236" y="94"/>
                  </a:cubicBezTo>
                  <a:cubicBezTo>
                    <a:pt x="236" y="51"/>
                    <a:pt x="236" y="51"/>
                    <a:pt x="236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78"/>
                    <a:pt x="262" y="78"/>
                    <a:pt x="262" y="78"/>
                  </a:cubicBezTo>
                  <a:cubicBezTo>
                    <a:pt x="262" y="91"/>
                    <a:pt x="269" y="96"/>
                    <a:pt x="283" y="96"/>
                  </a:cubicBezTo>
                  <a:cubicBezTo>
                    <a:pt x="290" y="96"/>
                    <a:pt x="295" y="95"/>
                    <a:pt x="296" y="94"/>
                  </a:cubicBezTo>
                  <a:cubicBezTo>
                    <a:pt x="298" y="94"/>
                    <a:pt x="298" y="93"/>
                    <a:pt x="298" y="92"/>
                  </a:cubicBezTo>
                  <a:cubicBezTo>
                    <a:pt x="298" y="92"/>
                    <a:pt x="298" y="92"/>
                    <a:pt x="298" y="92"/>
                  </a:cubicBezTo>
                  <a:cubicBezTo>
                    <a:pt x="296" y="84"/>
                    <a:pt x="296" y="84"/>
                    <a:pt x="296" y="84"/>
                  </a:cubicBezTo>
                  <a:cubicBezTo>
                    <a:pt x="296" y="83"/>
                    <a:pt x="296" y="82"/>
                    <a:pt x="295" y="82"/>
                  </a:cubicBezTo>
                  <a:cubicBezTo>
                    <a:pt x="295" y="82"/>
                    <a:pt x="295" y="82"/>
                    <a:pt x="294" y="83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3" y="83"/>
                    <a:pt x="290" y="83"/>
                    <a:pt x="288" y="83"/>
                  </a:cubicBezTo>
                  <a:cubicBezTo>
                    <a:pt x="282" y="83"/>
                    <a:pt x="281" y="81"/>
                    <a:pt x="281" y="77"/>
                  </a:cubicBezTo>
                  <a:cubicBezTo>
                    <a:pt x="281" y="51"/>
                    <a:pt x="281" y="51"/>
                    <a:pt x="281" y="51"/>
                  </a:cubicBezTo>
                  <a:cubicBezTo>
                    <a:pt x="309" y="51"/>
                    <a:pt x="309" y="51"/>
                    <a:pt x="309" y="51"/>
                  </a:cubicBezTo>
                  <a:cubicBezTo>
                    <a:pt x="309" y="88"/>
                    <a:pt x="309" y="88"/>
                    <a:pt x="309" y="88"/>
                  </a:cubicBezTo>
                  <a:cubicBezTo>
                    <a:pt x="309" y="92"/>
                    <a:pt x="313" y="93"/>
                    <a:pt x="319" y="95"/>
                  </a:cubicBezTo>
                  <a:cubicBezTo>
                    <a:pt x="324" y="96"/>
                    <a:pt x="331" y="97"/>
                    <a:pt x="336" y="97"/>
                  </a:cubicBezTo>
                  <a:cubicBezTo>
                    <a:pt x="342" y="97"/>
                    <a:pt x="349" y="96"/>
                    <a:pt x="354" y="92"/>
                  </a:cubicBezTo>
                  <a:cubicBezTo>
                    <a:pt x="361" y="96"/>
                    <a:pt x="368" y="97"/>
                    <a:pt x="375" y="97"/>
                  </a:cubicBezTo>
                  <a:cubicBezTo>
                    <a:pt x="389" y="97"/>
                    <a:pt x="398" y="94"/>
                    <a:pt x="398" y="80"/>
                  </a:cubicBezTo>
                  <a:cubicBezTo>
                    <a:pt x="398" y="39"/>
                    <a:pt x="398" y="39"/>
                    <a:pt x="398" y="39"/>
                  </a:cubicBezTo>
                  <a:cubicBezTo>
                    <a:pt x="398" y="39"/>
                    <a:pt x="397" y="38"/>
                    <a:pt x="396" y="38"/>
                  </a:cubicBezTo>
                  <a:cubicBezTo>
                    <a:pt x="380" y="38"/>
                    <a:pt x="380" y="38"/>
                    <a:pt x="380" y="38"/>
                  </a:cubicBezTo>
                  <a:cubicBezTo>
                    <a:pt x="380" y="38"/>
                    <a:pt x="379" y="39"/>
                    <a:pt x="379" y="39"/>
                  </a:cubicBezTo>
                  <a:lnTo>
                    <a:pt x="379" y="78"/>
                  </a:lnTo>
                  <a:close/>
                  <a:moveTo>
                    <a:pt x="507" y="48"/>
                  </a:moveTo>
                  <a:cubicBezTo>
                    <a:pt x="507" y="39"/>
                    <a:pt x="507" y="39"/>
                    <a:pt x="507" y="39"/>
                  </a:cubicBezTo>
                  <a:cubicBezTo>
                    <a:pt x="507" y="37"/>
                    <a:pt x="507" y="37"/>
                    <a:pt x="505" y="37"/>
                  </a:cubicBezTo>
                  <a:cubicBezTo>
                    <a:pt x="503" y="37"/>
                    <a:pt x="503" y="37"/>
                    <a:pt x="503" y="37"/>
                  </a:cubicBezTo>
                  <a:cubicBezTo>
                    <a:pt x="496" y="37"/>
                    <a:pt x="489" y="38"/>
                    <a:pt x="484" y="39"/>
                  </a:cubicBezTo>
                  <a:cubicBezTo>
                    <a:pt x="477" y="40"/>
                    <a:pt x="474" y="41"/>
                    <a:pt x="474" y="45"/>
                  </a:cubicBezTo>
                  <a:cubicBezTo>
                    <a:pt x="474" y="94"/>
                    <a:pt x="474" y="94"/>
                    <a:pt x="474" y="94"/>
                  </a:cubicBezTo>
                  <a:cubicBezTo>
                    <a:pt x="474" y="95"/>
                    <a:pt x="475" y="95"/>
                    <a:pt x="475" y="95"/>
                  </a:cubicBezTo>
                  <a:cubicBezTo>
                    <a:pt x="491" y="95"/>
                    <a:pt x="491" y="95"/>
                    <a:pt x="491" y="95"/>
                  </a:cubicBezTo>
                  <a:cubicBezTo>
                    <a:pt x="492" y="95"/>
                    <a:pt x="493" y="95"/>
                    <a:pt x="493" y="94"/>
                  </a:cubicBezTo>
                  <a:cubicBezTo>
                    <a:pt x="493" y="51"/>
                    <a:pt x="493" y="51"/>
                    <a:pt x="493" y="51"/>
                  </a:cubicBezTo>
                  <a:cubicBezTo>
                    <a:pt x="494" y="51"/>
                    <a:pt x="499" y="50"/>
                    <a:pt x="505" y="50"/>
                  </a:cubicBezTo>
                  <a:cubicBezTo>
                    <a:pt x="507" y="50"/>
                    <a:pt x="507" y="49"/>
                    <a:pt x="507" y="48"/>
                  </a:cubicBezTo>
                  <a:moveTo>
                    <a:pt x="146" y="67"/>
                  </a:moveTo>
                  <a:cubicBezTo>
                    <a:pt x="146" y="84"/>
                    <a:pt x="149" y="97"/>
                    <a:pt x="174" y="97"/>
                  </a:cubicBezTo>
                  <a:cubicBezTo>
                    <a:pt x="199" y="97"/>
                    <a:pt x="202" y="84"/>
                    <a:pt x="202" y="67"/>
                  </a:cubicBezTo>
                  <a:cubicBezTo>
                    <a:pt x="202" y="50"/>
                    <a:pt x="199" y="37"/>
                    <a:pt x="174" y="37"/>
                  </a:cubicBezTo>
                  <a:cubicBezTo>
                    <a:pt x="149" y="37"/>
                    <a:pt x="146" y="50"/>
                    <a:pt x="146" y="67"/>
                  </a:cubicBezTo>
                  <a:moveTo>
                    <a:pt x="165" y="67"/>
                  </a:moveTo>
                  <a:cubicBezTo>
                    <a:pt x="165" y="54"/>
                    <a:pt x="165" y="49"/>
                    <a:pt x="174" y="49"/>
                  </a:cubicBezTo>
                  <a:cubicBezTo>
                    <a:pt x="183" y="49"/>
                    <a:pt x="183" y="54"/>
                    <a:pt x="183" y="67"/>
                  </a:cubicBezTo>
                  <a:cubicBezTo>
                    <a:pt x="183" y="79"/>
                    <a:pt x="183" y="84"/>
                    <a:pt x="174" y="84"/>
                  </a:cubicBezTo>
                  <a:cubicBezTo>
                    <a:pt x="165" y="84"/>
                    <a:pt x="165" y="79"/>
                    <a:pt x="165" y="67"/>
                  </a:cubicBezTo>
                  <a:moveTo>
                    <a:pt x="594" y="42"/>
                  </a:moveTo>
                  <a:cubicBezTo>
                    <a:pt x="596" y="42"/>
                    <a:pt x="596" y="42"/>
                    <a:pt x="596" y="42"/>
                  </a:cubicBezTo>
                  <a:cubicBezTo>
                    <a:pt x="599" y="52"/>
                    <a:pt x="599" y="52"/>
                    <a:pt x="599" y="52"/>
                  </a:cubicBezTo>
                  <a:cubicBezTo>
                    <a:pt x="592" y="52"/>
                    <a:pt x="592" y="52"/>
                    <a:pt x="592" y="52"/>
                  </a:cubicBezTo>
                  <a:lnTo>
                    <a:pt x="594" y="42"/>
                  </a:lnTo>
                  <a:close/>
                  <a:moveTo>
                    <a:pt x="629" y="53"/>
                  </a:moveTo>
                  <a:cubicBezTo>
                    <a:pt x="629" y="59"/>
                    <a:pt x="629" y="59"/>
                    <a:pt x="629" y="59"/>
                  </a:cubicBezTo>
                  <a:cubicBezTo>
                    <a:pt x="629" y="59"/>
                    <a:pt x="627" y="59"/>
                    <a:pt x="626" y="59"/>
                  </a:cubicBezTo>
                  <a:cubicBezTo>
                    <a:pt x="621" y="59"/>
                    <a:pt x="618" y="58"/>
                    <a:pt x="618" y="51"/>
                  </a:cubicBezTo>
                  <a:cubicBezTo>
                    <a:pt x="618" y="43"/>
                    <a:pt x="621" y="42"/>
                    <a:pt x="626" y="42"/>
                  </a:cubicBezTo>
                  <a:cubicBezTo>
                    <a:pt x="628" y="42"/>
                    <a:pt x="631" y="42"/>
                    <a:pt x="632" y="42"/>
                  </a:cubicBezTo>
                  <a:cubicBezTo>
                    <a:pt x="632" y="43"/>
                    <a:pt x="633" y="43"/>
                    <a:pt x="633" y="43"/>
                  </a:cubicBezTo>
                  <a:cubicBezTo>
                    <a:pt x="633" y="43"/>
                    <a:pt x="633" y="43"/>
                    <a:pt x="634" y="43"/>
                  </a:cubicBezTo>
                  <a:cubicBezTo>
                    <a:pt x="634" y="43"/>
                    <a:pt x="634" y="42"/>
                    <a:pt x="634" y="42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39"/>
                    <a:pt x="634" y="39"/>
                    <a:pt x="634" y="39"/>
                  </a:cubicBezTo>
                  <a:cubicBezTo>
                    <a:pt x="633" y="39"/>
                    <a:pt x="630" y="38"/>
                    <a:pt x="625" y="38"/>
                  </a:cubicBezTo>
                  <a:cubicBezTo>
                    <a:pt x="616" y="38"/>
                    <a:pt x="612" y="41"/>
                    <a:pt x="612" y="50"/>
                  </a:cubicBezTo>
                  <a:cubicBezTo>
                    <a:pt x="612" y="59"/>
                    <a:pt x="615" y="63"/>
                    <a:pt x="625" y="63"/>
                  </a:cubicBezTo>
                  <a:cubicBezTo>
                    <a:pt x="628" y="63"/>
                    <a:pt x="631" y="63"/>
                    <a:pt x="632" y="62"/>
                  </a:cubicBezTo>
                  <a:cubicBezTo>
                    <a:pt x="632" y="62"/>
                    <a:pt x="632" y="62"/>
                    <a:pt x="632" y="62"/>
                  </a:cubicBezTo>
                  <a:cubicBezTo>
                    <a:pt x="634" y="62"/>
                    <a:pt x="634" y="61"/>
                    <a:pt x="634" y="5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25" y="49"/>
                    <a:pt x="625" y="49"/>
                    <a:pt x="625" y="49"/>
                  </a:cubicBezTo>
                  <a:cubicBezTo>
                    <a:pt x="624" y="49"/>
                    <a:pt x="624" y="49"/>
                    <a:pt x="624" y="49"/>
                  </a:cubicBezTo>
                  <a:cubicBezTo>
                    <a:pt x="624" y="52"/>
                    <a:pt x="624" y="52"/>
                    <a:pt x="624" y="52"/>
                  </a:cubicBezTo>
                  <a:cubicBezTo>
                    <a:pt x="624" y="53"/>
                    <a:pt x="625" y="53"/>
                    <a:pt x="625" y="53"/>
                  </a:cubicBezTo>
                  <a:lnTo>
                    <a:pt x="629" y="53"/>
                  </a:lnTo>
                  <a:close/>
                  <a:moveTo>
                    <a:pt x="600" y="38"/>
                  </a:moveTo>
                  <a:cubicBezTo>
                    <a:pt x="591" y="38"/>
                    <a:pt x="591" y="38"/>
                    <a:pt x="591" y="38"/>
                  </a:cubicBezTo>
                  <a:cubicBezTo>
                    <a:pt x="591" y="38"/>
                    <a:pt x="590" y="38"/>
                    <a:pt x="590" y="38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3"/>
                    <a:pt x="583" y="63"/>
                  </a:cubicBezTo>
                  <a:cubicBezTo>
                    <a:pt x="588" y="63"/>
                    <a:pt x="588" y="63"/>
                    <a:pt x="588" y="63"/>
                  </a:cubicBezTo>
                  <a:cubicBezTo>
                    <a:pt x="589" y="63"/>
                    <a:pt x="589" y="62"/>
                    <a:pt x="589" y="62"/>
                  </a:cubicBezTo>
                  <a:cubicBezTo>
                    <a:pt x="591" y="55"/>
                    <a:pt x="591" y="55"/>
                    <a:pt x="591" y="55"/>
                  </a:cubicBezTo>
                  <a:cubicBezTo>
                    <a:pt x="600" y="55"/>
                    <a:pt x="600" y="55"/>
                    <a:pt x="600" y="55"/>
                  </a:cubicBezTo>
                  <a:cubicBezTo>
                    <a:pt x="602" y="62"/>
                    <a:pt x="602" y="62"/>
                    <a:pt x="602" y="62"/>
                  </a:cubicBezTo>
                  <a:cubicBezTo>
                    <a:pt x="602" y="62"/>
                    <a:pt x="602" y="63"/>
                    <a:pt x="602" y="63"/>
                  </a:cubicBezTo>
                  <a:cubicBezTo>
                    <a:pt x="608" y="63"/>
                    <a:pt x="608" y="63"/>
                    <a:pt x="608" y="63"/>
                  </a:cubicBezTo>
                  <a:cubicBezTo>
                    <a:pt x="608" y="63"/>
                    <a:pt x="608" y="62"/>
                    <a:pt x="608" y="62"/>
                  </a:cubicBezTo>
                  <a:cubicBezTo>
                    <a:pt x="608" y="62"/>
                    <a:pt x="608" y="62"/>
                    <a:pt x="608" y="62"/>
                  </a:cubicBezTo>
                  <a:cubicBezTo>
                    <a:pt x="601" y="38"/>
                    <a:pt x="601" y="38"/>
                    <a:pt x="601" y="38"/>
                  </a:cubicBezTo>
                  <a:cubicBezTo>
                    <a:pt x="600" y="38"/>
                    <a:pt x="600" y="38"/>
                    <a:pt x="600" y="38"/>
                  </a:cubicBezTo>
                  <a:moveTo>
                    <a:pt x="39" y="38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7"/>
                    <a:pt x="34" y="73"/>
                    <a:pt x="23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45" y="96"/>
                    <a:pt x="62" y="81"/>
                    <a:pt x="62" y="57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3527426" y="6589184"/>
            <a:ext cx="339566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A7D7E92C-0C0C-4679-929F-886622BBFCA6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201614" y="6589184"/>
            <a:ext cx="5589587" cy="245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927850" y="6589184"/>
            <a:ext cx="457200" cy="228600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5527613A-901D-4953-9202-9931477677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88950" y="1508125"/>
            <a:ext cx="8202614" cy="46606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52438" y="7283613"/>
            <a:ext cx="317500" cy="10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en-US" sz="700" dirty="0" smtClean="0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800100" y="6629546"/>
            <a:ext cx="2832100" cy="10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sz="700" dirty="0" smtClean="0">
                <a:solidFill>
                  <a:srgbClr val="7F7F7F"/>
                </a:solidFill>
                <a:cs typeface="Arial" pitchFamily="34" charset="0"/>
              </a:rPr>
              <a:t>©2014 Software AG. All rights reserved.</a:t>
            </a:r>
          </a:p>
        </p:txBody>
      </p:sp>
      <p:sp>
        <p:nvSpPr>
          <p:cNvPr id="14" name="TextBox 11"/>
          <p:cNvSpPr txBox="1">
            <a:spLocks noChangeArrowheads="1"/>
          </p:cNvSpPr>
          <p:nvPr/>
        </p:nvSpPr>
        <p:spPr bwMode="auto">
          <a:xfrm>
            <a:off x="430825" y="6630216"/>
            <a:ext cx="242887" cy="14393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fld id="{F8714038-F777-4D6C-BF39-F3C9BE8830C2}" type="slidenum">
              <a:rPr lang="en-US" sz="700" smtClean="0">
                <a:solidFill>
                  <a:srgbClr val="999999"/>
                </a:solidFill>
                <a:cs typeface="Arial" pitchFamily="34" charset="0"/>
              </a:rPr>
              <a:pPr eaLnBrk="1" hangingPunct="1">
                <a:defRPr/>
              </a:pPr>
              <a:t>‹#›</a:t>
            </a:fld>
            <a:r>
              <a:rPr lang="en-US" sz="700" dirty="0" smtClean="0">
                <a:solidFill>
                  <a:srgbClr val="999999"/>
                </a:solidFill>
                <a:cs typeface="Arial" pitchFamily="34" charset="0"/>
              </a:rPr>
              <a:t>   |</a:t>
            </a:r>
          </a:p>
        </p:txBody>
      </p:sp>
    </p:spTree>
    <p:extLst>
      <p:ext uri="{BB962C8B-B14F-4D97-AF65-F5344CB8AC3E}">
        <p14:creationId xmlns:p14="http://schemas.microsoft.com/office/powerpoint/2010/main" val="31992105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01" r:id="rId1"/>
    <p:sldLayoutId id="2147485202" r:id="rId2"/>
    <p:sldLayoutId id="2147485229" r:id="rId3"/>
  </p:sldLayoutIdLst>
  <p:transition spd="med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9pPr>
    </p:titleStyle>
    <p:bodyStyle>
      <a:lvl1pPr marL="228600" indent="-22860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4572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Arial" charset="0"/>
        <a:buChar char="•"/>
        <a:defRPr sz="18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2pPr>
      <a:lvl3pPr marL="6858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6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3pPr>
      <a:lvl4pPr marL="9144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4pPr>
      <a:lvl5pPr marL="914400" indent="9144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5pPr>
      <a:lvl6pPr marL="13716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Picture 1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3527426" y="6589184"/>
            <a:ext cx="339566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6A386033-70B6-4E16-9F8A-77B1BEEFC69F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201614" y="6589184"/>
            <a:ext cx="5589587" cy="245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927850" y="6589184"/>
            <a:ext cx="457200" cy="228600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5527613A-901D-4953-9202-9931477677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89120" y="1508125"/>
            <a:ext cx="8202444" cy="466065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52438" y="7283613"/>
            <a:ext cx="317500" cy="10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en-US" sz="700" dirty="0" smtClean="0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800100" y="6629546"/>
            <a:ext cx="2832100" cy="10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sz="700" dirty="0" smtClean="0">
                <a:solidFill>
                  <a:srgbClr val="7F7F7F"/>
                </a:solidFill>
                <a:cs typeface="Arial" pitchFamily="34" charset="0"/>
              </a:rPr>
              <a:t>©2014 Software AG. All rights reserved.</a:t>
            </a:r>
          </a:p>
        </p:txBody>
      </p:sp>
      <p:pic>
        <p:nvPicPr>
          <p:cNvPr id="1034" name="Picture 1"/>
          <p:cNvPicPr>
            <a:picLocks noChangeAspect="1"/>
          </p:cNvPicPr>
          <p:nvPr userDrawn="1"/>
        </p:nvPicPr>
        <p:blipFill>
          <a:blip r:embed="rId1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1"/>
          <p:cNvSpPr txBox="1">
            <a:spLocks noChangeArrowheads="1"/>
          </p:cNvSpPr>
          <p:nvPr/>
        </p:nvSpPr>
        <p:spPr bwMode="auto">
          <a:xfrm>
            <a:off x="430825" y="6630216"/>
            <a:ext cx="242887" cy="14393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fld id="{F8714038-F777-4D6C-BF39-F3C9BE8830C2}" type="slidenum">
              <a:rPr lang="en-US" sz="700" smtClean="0">
                <a:solidFill>
                  <a:srgbClr val="999999"/>
                </a:solidFill>
                <a:cs typeface="Arial" pitchFamily="34" charset="0"/>
              </a:rPr>
              <a:pPr eaLnBrk="1" hangingPunct="1">
                <a:defRPr/>
              </a:pPr>
              <a:t>‹#›</a:t>
            </a:fld>
            <a:r>
              <a:rPr lang="en-US" sz="700" dirty="0" smtClean="0">
                <a:solidFill>
                  <a:srgbClr val="999999"/>
                </a:solidFill>
                <a:cs typeface="Arial" pitchFamily="34" charset="0"/>
              </a:rPr>
              <a:t>   |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284164" y="-1741"/>
            <a:ext cx="1697036" cy="621018"/>
            <a:chOff x="1799415" y="4762"/>
            <a:chExt cx="1314449" cy="481013"/>
          </a:xfrm>
        </p:grpSpPr>
        <p:sp>
          <p:nvSpPr>
            <p:cNvPr id="19" name="Round Same Side Corner Rectangle 18"/>
            <p:cNvSpPr/>
            <p:nvPr userDrawn="1"/>
          </p:nvSpPr>
          <p:spPr>
            <a:xfrm>
              <a:off x="1799415" y="4762"/>
              <a:ext cx="1314449" cy="481013"/>
            </a:xfrm>
            <a:prstGeom prst="round2SameRect">
              <a:avLst>
                <a:gd name="adj1" fmla="val 0"/>
                <a:gd name="adj2" fmla="val 13129"/>
              </a:avLst>
            </a:prstGeom>
            <a:gradFill flip="none" rotWithShape="1">
              <a:gsLst>
                <a:gs pos="16000">
                  <a:srgbClr val="1A253E"/>
                </a:gs>
                <a:gs pos="56000">
                  <a:schemeClr val="accent1"/>
                </a:gs>
                <a:gs pos="93000">
                  <a:srgbClr val="007096"/>
                </a:gs>
              </a:gsLst>
              <a:lin ang="54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20" name="Freeform 11"/>
            <p:cNvSpPr>
              <a:spLocks noEditPoints="1"/>
            </p:cNvSpPr>
            <p:nvPr userDrawn="1"/>
          </p:nvSpPr>
          <p:spPr bwMode="auto">
            <a:xfrm>
              <a:off x="1958165" y="200077"/>
              <a:ext cx="1073486" cy="164214"/>
            </a:xfrm>
            <a:custGeom>
              <a:avLst/>
              <a:gdLst>
                <a:gd name="T0" fmla="*/ 564 w 634"/>
                <a:gd name="T1" fmla="*/ 91 h 97"/>
                <a:gd name="T2" fmla="*/ 561 w 634"/>
                <a:gd name="T3" fmla="*/ 82 h 97"/>
                <a:gd name="T4" fmla="*/ 535 w 634"/>
                <a:gd name="T5" fmla="*/ 83 h 97"/>
                <a:gd name="T6" fmla="*/ 567 w 634"/>
                <a:gd name="T7" fmla="*/ 66 h 97"/>
                <a:gd name="T8" fmla="*/ 460 w 634"/>
                <a:gd name="T9" fmla="*/ 54 h 97"/>
                <a:gd name="T10" fmla="*/ 410 w 634"/>
                <a:gd name="T11" fmla="*/ 42 h 97"/>
                <a:gd name="T12" fmla="*/ 413 w 634"/>
                <a:gd name="T13" fmla="*/ 52 h 97"/>
                <a:gd name="T14" fmla="*/ 442 w 634"/>
                <a:gd name="T15" fmla="*/ 56 h 97"/>
                <a:gd name="T16" fmla="*/ 433 w 634"/>
                <a:gd name="T17" fmla="*/ 97 h 97"/>
                <a:gd name="T18" fmla="*/ 110 w 634"/>
                <a:gd name="T19" fmla="*/ 73 h 97"/>
                <a:gd name="T20" fmla="*/ 95 w 634"/>
                <a:gd name="T21" fmla="*/ 82 h 97"/>
                <a:gd name="T22" fmla="*/ 92 w 634"/>
                <a:gd name="T23" fmla="*/ 91 h 97"/>
                <a:gd name="T24" fmla="*/ 137 w 634"/>
                <a:gd name="T25" fmla="*/ 78 h 97"/>
                <a:gd name="T26" fmla="*/ 119 w 634"/>
                <a:gd name="T27" fmla="*/ 48 h 97"/>
                <a:gd name="T28" fmla="*/ 135 w 634"/>
                <a:gd name="T29" fmla="*/ 42 h 97"/>
                <a:gd name="T30" fmla="*/ 92 w 634"/>
                <a:gd name="T31" fmla="*/ 55 h 97"/>
                <a:gd name="T32" fmla="*/ 23 w 634"/>
                <a:gd name="T33" fmla="*/ 40 h 97"/>
                <a:gd name="T34" fmla="*/ 37 w 634"/>
                <a:gd name="T35" fmla="*/ 0 h 97"/>
                <a:gd name="T36" fmla="*/ 442 w 634"/>
                <a:gd name="T37" fmla="*/ 84 h 97"/>
                <a:gd name="T38" fmla="*/ 442 w 634"/>
                <a:gd name="T39" fmla="*/ 68 h 97"/>
                <a:gd name="T40" fmla="*/ 531 w 634"/>
                <a:gd name="T41" fmla="*/ 55 h 97"/>
                <a:gd name="T42" fmla="*/ 549 w 634"/>
                <a:gd name="T43" fmla="*/ 63 h 97"/>
                <a:gd name="T44" fmla="*/ 363 w 634"/>
                <a:gd name="T45" fmla="*/ 84 h 97"/>
                <a:gd name="T46" fmla="*/ 344 w 634"/>
                <a:gd name="T47" fmla="*/ 39 h 97"/>
                <a:gd name="T48" fmla="*/ 328 w 634"/>
                <a:gd name="T49" fmla="*/ 39 h 97"/>
                <a:gd name="T50" fmla="*/ 279 w 634"/>
                <a:gd name="T51" fmla="*/ 18 h 97"/>
                <a:gd name="T52" fmla="*/ 262 w 634"/>
                <a:gd name="T53" fmla="*/ 38 h 97"/>
                <a:gd name="T54" fmla="*/ 243 w 634"/>
                <a:gd name="T55" fmla="*/ 26 h 97"/>
                <a:gd name="T56" fmla="*/ 252 w 634"/>
                <a:gd name="T57" fmla="*/ 25 h 97"/>
                <a:gd name="T58" fmla="*/ 237 w 634"/>
                <a:gd name="T59" fmla="*/ 13 h 97"/>
                <a:gd name="T60" fmla="*/ 208 w 634"/>
                <a:gd name="T61" fmla="*/ 39 h 97"/>
                <a:gd name="T62" fmla="*/ 218 w 634"/>
                <a:gd name="T63" fmla="*/ 94 h 97"/>
                <a:gd name="T64" fmla="*/ 236 w 634"/>
                <a:gd name="T65" fmla="*/ 51 h 97"/>
                <a:gd name="T66" fmla="*/ 296 w 634"/>
                <a:gd name="T67" fmla="*/ 94 h 97"/>
                <a:gd name="T68" fmla="*/ 295 w 634"/>
                <a:gd name="T69" fmla="*/ 82 h 97"/>
                <a:gd name="T70" fmla="*/ 281 w 634"/>
                <a:gd name="T71" fmla="*/ 77 h 97"/>
                <a:gd name="T72" fmla="*/ 319 w 634"/>
                <a:gd name="T73" fmla="*/ 95 h 97"/>
                <a:gd name="T74" fmla="*/ 398 w 634"/>
                <a:gd name="T75" fmla="*/ 80 h 97"/>
                <a:gd name="T76" fmla="*/ 379 w 634"/>
                <a:gd name="T77" fmla="*/ 39 h 97"/>
                <a:gd name="T78" fmla="*/ 505 w 634"/>
                <a:gd name="T79" fmla="*/ 37 h 97"/>
                <a:gd name="T80" fmla="*/ 474 w 634"/>
                <a:gd name="T81" fmla="*/ 94 h 97"/>
                <a:gd name="T82" fmla="*/ 493 w 634"/>
                <a:gd name="T83" fmla="*/ 51 h 97"/>
                <a:gd name="T84" fmla="*/ 174 w 634"/>
                <a:gd name="T85" fmla="*/ 97 h 97"/>
                <a:gd name="T86" fmla="*/ 165 w 634"/>
                <a:gd name="T87" fmla="*/ 67 h 97"/>
                <a:gd name="T88" fmla="*/ 165 w 634"/>
                <a:gd name="T89" fmla="*/ 67 h 97"/>
                <a:gd name="T90" fmla="*/ 592 w 634"/>
                <a:gd name="T91" fmla="*/ 52 h 97"/>
                <a:gd name="T92" fmla="*/ 626 w 634"/>
                <a:gd name="T93" fmla="*/ 59 h 97"/>
                <a:gd name="T94" fmla="*/ 633 w 634"/>
                <a:gd name="T95" fmla="*/ 43 h 97"/>
                <a:gd name="T96" fmla="*/ 634 w 634"/>
                <a:gd name="T97" fmla="*/ 40 h 97"/>
                <a:gd name="T98" fmla="*/ 625 w 634"/>
                <a:gd name="T99" fmla="*/ 63 h 97"/>
                <a:gd name="T100" fmla="*/ 634 w 634"/>
                <a:gd name="T101" fmla="*/ 49 h 97"/>
                <a:gd name="T102" fmla="*/ 624 w 634"/>
                <a:gd name="T103" fmla="*/ 52 h 97"/>
                <a:gd name="T104" fmla="*/ 591 w 634"/>
                <a:gd name="T105" fmla="*/ 38 h 97"/>
                <a:gd name="T106" fmla="*/ 583 w 634"/>
                <a:gd name="T107" fmla="*/ 63 h 97"/>
                <a:gd name="T108" fmla="*/ 600 w 634"/>
                <a:gd name="T109" fmla="*/ 55 h 97"/>
                <a:gd name="T110" fmla="*/ 608 w 634"/>
                <a:gd name="T111" fmla="*/ 62 h 97"/>
                <a:gd name="T112" fmla="*/ 39 w 634"/>
                <a:gd name="T113" fmla="*/ 38 h 97"/>
                <a:gd name="T114" fmla="*/ 12 w 634"/>
                <a:gd name="T115" fmla="*/ 96 h 97"/>
                <a:gd name="T116" fmla="*/ 39 w 634"/>
                <a:gd name="T117" fmla="*/ 3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34" h="97">
                  <a:moveTo>
                    <a:pt x="511" y="67"/>
                  </a:moveTo>
                  <a:cubicBezTo>
                    <a:pt x="511" y="89"/>
                    <a:pt x="521" y="97"/>
                    <a:pt x="542" y="97"/>
                  </a:cubicBezTo>
                  <a:cubicBezTo>
                    <a:pt x="552" y="97"/>
                    <a:pt x="559" y="94"/>
                    <a:pt x="563" y="93"/>
                  </a:cubicBezTo>
                  <a:cubicBezTo>
                    <a:pt x="564" y="93"/>
                    <a:pt x="564" y="92"/>
                    <a:pt x="564" y="91"/>
                  </a:cubicBezTo>
                  <a:cubicBezTo>
                    <a:pt x="564" y="91"/>
                    <a:pt x="564" y="91"/>
                    <a:pt x="564" y="90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2" y="83"/>
                    <a:pt x="562" y="82"/>
                    <a:pt x="561" y="82"/>
                  </a:cubicBezTo>
                  <a:cubicBezTo>
                    <a:pt x="560" y="82"/>
                    <a:pt x="560" y="82"/>
                    <a:pt x="559" y="82"/>
                  </a:cubicBezTo>
                  <a:cubicBezTo>
                    <a:pt x="560" y="82"/>
                    <a:pt x="560" y="82"/>
                    <a:pt x="560" y="82"/>
                  </a:cubicBezTo>
                  <a:cubicBezTo>
                    <a:pt x="557" y="83"/>
                    <a:pt x="552" y="85"/>
                    <a:pt x="546" y="85"/>
                  </a:cubicBezTo>
                  <a:cubicBezTo>
                    <a:pt x="541" y="85"/>
                    <a:pt x="537" y="84"/>
                    <a:pt x="535" y="83"/>
                  </a:cubicBezTo>
                  <a:cubicBezTo>
                    <a:pt x="532" y="82"/>
                    <a:pt x="530" y="79"/>
                    <a:pt x="530" y="74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6" y="74"/>
                    <a:pt x="567" y="73"/>
                    <a:pt x="567" y="71"/>
                  </a:cubicBezTo>
                  <a:cubicBezTo>
                    <a:pt x="567" y="66"/>
                    <a:pt x="567" y="66"/>
                    <a:pt x="567" y="66"/>
                  </a:cubicBezTo>
                  <a:cubicBezTo>
                    <a:pt x="567" y="56"/>
                    <a:pt x="565" y="48"/>
                    <a:pt x="561" y="43"/>
                  </a:cubicBezTo>
                  <a:cubicBezTo>
                    <a:pt x="557" y="39"/>
                    <a:pt x="550" y="37"/>
                    <a:pt x="539" y="37"/>
                  </a:cubicBezTo>
                  <a:cubicBezTo>
                    <a:pt x="518" y="37"/>
                    <a:pt x="511" y="45"/>
                    <a:pt x="511" y="67"/>
                  </a:cubicBezTo>
                  <a:moveTo>
                    <a:pt x="460" y="54"/>
                  </a:moveTo>
                  <a:cubicBezTo>
                    <a:pt x="460" y="48"/>
                    <a:pt x="458" y="43"/>
                    <a:pt x="453" y="40"/>
                  </a:cubicBezTo>
                  <a:cubicBezTo>
                    <a:pt x="449" y="38"/>
                    <a:pt x="444" y="37"/>
                    <a:pt x="436" y="37"/>
                  </a:cubicBezTo>
                  <a:cubicBezTo>
                    <a:pt x="424" y="37"/>
                    <a:pt x="413" y="40"/>
                    <a:pt x="411" y="41"/>
                  </a:cubicBezTo>
                  <a:cubicBezTo>
                    <a:pt x="411" y="41"/>
                    <a:pt x="410" y="41"/>
                    <a:pt x="410" y="42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2" y="51"/>
                    <a:pt x="412" y="51"/>
                    <a:pt x="412" y="51"/>
                  </a:cubicBezTo>
                  <a:cubicBezTo>
                    <a:pt x="412" y="52"/>
                    <a:pt x="412" y="52"/>
                    <a:pt x="413" y="52"/>
                  </a:cubicBezTo>
                  <a:cubicBezTo>
                    <a:pt x="413" y="52"/>
                    <a:pt x="413" y="52"/>
                    <a:pt x="414" y="52"/>
                  </a:cubicBezTo>
                  <a:cubicBezTo>
                    <a:pt x="416" y="51"/>
                    <a:pt x="425" y="49"/>
                    <a:pt x="432" y="49"/>
                  </a:cubicBezTo>
                  <a:cubicBezTo>
                    <a:pt x="435" y="49"/>
                    <a:pt x="438" y="49"/>
                    <a:pt x="439" y="50"/>
                  </a:cubicBezTo>
                  <a:cubicBezTo>
                    <a:pt x="441" y="51"/>
                    <a:pt x="442" y="53"/>
                    <a:pt x="442" y="56"/>
                  </a:cubicBezTo>
                  <a:cubicBezTo>
                    <a:pt x="442" y="58"/>
                    <a:pt x="442" y="58"/>
                    <a:pt x="442" y="58"/>
                  </a:cubicBezTo>
                  <a:cubicBezTo>
                    <a:pt x="423" y="61"/>
                    <a:pt x="423" y="61"/>
                    <a:pt x="423" y="61"/>
                  </a:cubicBezTo>
                  <a:cubicBezTo>
                    <a:pt x="416" y="62"/>
                    <a:pt x="406" y="64"/>
                    <a:pt x="406" y="78"/>
                  </a:cubicBezTo>
                  <a:cubicBezTo>
                    <a:pt x="406" y="95"/>
                    <a:pt x="420" y="97"/>
                    <a:pt x="433" y="97"/>
                  </a:cubicBezTo>
                  <a:cubicBezTo>
                    <a:pt x="440" y="97"/>
                    <a:pt x="445" y="96"/>
                    <a:pt x="449" y="95"/>
                  </a:cubicBezTo>
                  <a:cubicBezTo>
                    <a:pt x="457" y="94"/>
                    <a:pt x="460" y="92"/>
                    <a:pt x="460" y="84"/>
                  </a:cubicBezTo>
                  <a:lnTo>
                    <a:pt x="460" y="54"/>
                  </a:lnTo>
                  <a:close/>
                  <a:moveTo>
                    <a:pt x="110" y="73"/>
                  </a:moveTo>
                  <a:cubicBezTo>
                    <a:pt x="116" y="74"/>
                    <a:pt x="118" y="75"/>
                    <a:pt x="118" y="79"/>
                  </a:cubicBezTo>
                  <a:cubicBezTo>
                    <a:pt x="118" y="84"/>
                    <a:pt x="114" y="85"/>
                    <a:pt x="110" y="85"/>
                  </a:cubicBezTo>
                  <a:cubicBezTo>
                    <a:pt x="105" y="85"/>
                    <a:pt x="98" y="83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4" y="82"/>
                    <a:pt x="94" y="82"/>
                  </a:cubicBezTo>
                  <a:cubicBezTo>
                    <a:pt x="93" y="82"/>
                    <a:pt x="93" y="83"/>
                    <a:pt x="93" y="84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1" y="92"/>
                    <a:pt x="91" y="92"/>
                  </a:cubicBezTo>
                  <a:cubicBezTo>
                    <a:pt x="91" y="93"/>
                    <a:pt x="92" y="93"/>
                    <a:pt x="93" y="94"/>
                  </a:cubicBezTo>
                  <a:cubicBezTo>
                    <a:pt x="95" y="94"/>
                    <a:pt x="104" y="97"/>
                    <a:pt x="113" y="97"/>
                  </a:cubicBezTo>
                  <a:cubicBezTo>
                    <a:pt x="127" y="97"/>
                    <a:pt x="137" y="92"/>
                    <a:pt x="137" y="78"/>
                  </a:cubicBezTo>
                  <a:cubicBezTo>
                    <a:pt x="137" y="64"/>
                    <a:pt x="129" y="61"/>
                    <a:pt x="121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15" y="59"/>
                    <a:pt x="111" y="58"/>
                    <a:pt x="111" y="54"/>
                  </a:cubicBezTo>
                  <a:cubicBezTo>
                    <a:pt x="111" y="49"/>
                    <a:pt x="116" y="48"/>
                    <a:pt x="119" y="48"/>
                  </a:cubicBezTo>
                  <a:cubicBezTo>
                    <a:pt x="123" y="48"/>
                    <a:pt x="128" y="49"/>
                    <a:pt x="130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3" y="50"/>
                    <a:pt x="133" y="49"/>
                    <a:pt x="134" y="49"/>
                  </a:cubicBezTo>
                  <a:cubicBezTo>
                    <a:pt x="134" y="47"/>
                    <a:pt x="135" y="44"/>
                    <a:pt x="135" y="42"/>
                  </a:cubicBezTo>
                  <a:cubicBezTo>
                    <a:pt x="135" y="42"/>
                    <a:pt x="135" y="41"/>
                    <a:pt x="135" y="41"/>
                  </a:cubicBezTo>
                  <a:cubicBezTo>
                    <a:pt x="135" y="40"/>
                    <a:pt x="135" y="39"/>
                    <a:pt x="133" y="39"/>
                  </a:cubicBezTo>
                  <a:cubicBezTo>
                    <a:pt x="130" y="38"/>
                    <a:pt x="124" y="37"/>
                    <a:pt x="116" y="37"/>
                  </a:cubicBezTo>
                  <a:cubicBezTo>
                    <a:pt x="107" y="37"/>
                    <a:pt x="92" y="38"/>
                    <a:pt x="92" y="55"/>
                  </a:cubicBezTo>
                  <a:cubicBezTo>
                    <a:pt x="92" y="69"/>
                    <a:pt x="102" y="71"/>
                    <a:pt x="109" y="73"/>
                  </a:cubicBezTo>
                  <a:lnTo>
                    <a:pt x="110" y="73"/>
                  </a:lnTo>
                  <a:close/>
                  <a:moveTo>
                    <a:pt x="23" y="59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23" y="28"/>
                    <a:pt x="28" y="23"/>
                    <a:pt x="39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5" y="0"/>
                    <a:pt x="0" y="16"/>
                    <a:pt x="0" y="38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23" y="59"/>
                  </a:lnTo>
                  <a:close/>
                  <a:moveTo>
                    <a:pt x="442" y="84"/>
                  </a:moveTo>
                  <a:cubicBezTo>
                    <a:pt x="441" y="85"/>
                    <a:pt x="438" y="85"/>
                    <a:pt x="434" y="85"/>
                  </a:cubicBezTo>
                  <a:cubicBezTo>
                    <a:pt x="430" y="85"/>
                    <a:pt x="424" y="85"/>
                    <a:pt x="424" y="78"/>
                  </a:cubicBezTo>
                  <a:cubicBezTo>
                    <a:pt x="424" y="71"/>
                    <a:pt x="428" y="71"/>
                    <a:pt x="432" y="70"/>
                  </a:cubicBezTo>
                  <a:cubicBezTo>
                    <a:pt x="442" y="68"/>
                    <a:pt x="442" y="68"/>
                    <a:pt x="442" y="68"/>
                  </a:cubicBezTo>
                  <a:lnTo>
                    <a:pt x="442" y="84"/>
                  </a:lnTo>
                  <a:close/>
                  <a:moveTo>
                    <a:pt x="530" y="63"/>
                  </a:moveTo>
                  <a:cubicBezTo>
                    <a:pt x="530" y="62"/>
                    <a:pt x="530" y="62"/>
                    <a:pt x="530" y="62"/>
                  </a:cubicBezTo>
                  <a:cubicBezTo>
                    <a:pt x="530" y="61"/>
                    <a:pt x="530" y="57"/>
                    <a:pt x="531" y="55"/>
                  </a:cubicBezTo>
                  <a:cubicBezTo>
                    <a:pt x="531" y="51"/>
                    <a:pt x="533" y="49"/>
                    <a:pt x="539" y="49"/>
                  </a:cubicBezTo>
                  <a:cubicBezTo>
                    <a:pt x="545" y="49"/>
                    <a:pt x="547" y="51"/>
                    <a:pt x="548" y="54"/>
                  </a:cubicBezTo>
                  <a:cubicBezTo>
                    <a:pt x="549" y="56"/>
                    <a:pt x="549" y="60"/>
                    <a:pt x="549" y="62"/>
                  </a:cubicBezTo>
                  <a:cubicBezTo>
                    <a:pt x="549" y="63"/>
                    <a:pt x="549" y="63"/>
                    <a:pt x="549" y="63"/>
                  </a:cubicBezTo>
                  <a:lnTo>
                    <a:pt x="530" y="63"/>
                  </a:lnTo>
                  <a:close/>
                  <a:moveTo>
                    <a:pt x="379" y="78"/>
                  </a:moveTo>
                  <a:cubicBezTo>
                    <a:pt x="379" y="83"/>
                    <a:pt x="375" y="85"/>
                    <a:pt x="371" y="85"/>
                  </a:cubicBezTo>
                  <a:cubicBezTo>
                    <a:pt x="367" y="85"/>
                    <a:pt x="363" y="84"/>
                    <a:pt x="363" y="84"/>
                  </a:cubicBezTo>
                  <a:cubicBezTo>
                    <a:pt x="363" y="39"/>
                    <a:pt x="363" y="39"/>
                    <a:pt x="363" y="39"/>
                  </a:cubicBezTo>
                  <a:cubicBezTo>
                    <a:pt x="363" y="39"/>
                    <a:pt x="362" y="38"/>
                    <a:pt x="362" y="38"/>
                  </a:cubicBezTo>
                  <a:cubicBezTo>
                    <a:pt x="346" y="38"/>
                    <a:pt x="346" y="38"/>
                    <a:pt x="346" y="38"/>
                  </a:cubicBezTo>
                  <a:cubicBezTo>
                    <a:pt x="345" y="38"/>
                    <a:pt x="344" y="39"/>
                    <a:pt x="344" y="39"/>
                  </a:cubicBezTo>
                  <a:cubicBezTo>
                    <a:pt x="344" y="78"/>
                    <a:pt x="344" y="78"/>
                    <a:pt x="344" y="78"/>
                  </a:cubicBezTo>
                  <a:cubicBezTo>
                    <a:pt x="344" y="83"/>
                    <a:pt x="342" y="85"/>
                    <a:pt x="337" y="85"/>
                  </a:cubicBezTo>
                  <a:cubicBezTo>
                    <a:pt x="334" y="85"/>
                    <a:pt x="328" y="84"/>
                    <a:pt x="328" y="84"/>
                  </a:cubicBezTo>
                  <a:cubicBezTo>
                    <a:pt x="328" y="39"/>
                    <a:pt x="328" y="39"/>
                    <a:pt x="328" y="39"/>
                  </a:cubicBezTo>
                  <a:cubicBezTo>
                    <a:pt x="328" y="39"/>
                    <a:pt x="327" y="38"/>
                    <a:pt x="327" y="38"/>
                  </a:cubicBezTo>
                  <a:cubicBezTo>
                    <a:pt x="281" y="38"/>
                    <a:pt x="281" y="38"/>
                    <a:pt x="281" y="38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9"/>
                    <a:pt x="280" y="18"/>
                    <a:pt x="279" y="18"/>
                  </a:cubicBezTo>
                  <a:cubicBezTo>
                    <a:pt x="279" y="18"/>
                    <a:pt x="278" y="18"/>
                    <a:pt x="278" y="19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21"/>
                    <a:pt x="262" y="22"/>
                    <a:pt x="262" y="24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7" y="28"/>
                    <a:pt x="238" y="27"/>
                  </a:cubicBezTo>
                  <a:cubicBezTo>
                    <a:pt x="239" y="26"/>
                    <a:pt x="241" y="26"/>
                    <a:pt x="243" y="26"/>
                  </a:cubicBezTo>
                  <a:cubicBezTo>
                    <a:pt x="245" y="26"/>
                    <a:pt x="247" y="26"/>
                    <a:pt x="249" y="26"/>
                  </a:cubicBezTo>
                  <a:cubicBezTo>
                    <a:pt x="249" y="26"/>
                    <a:pt x="249" y="27"/>
                    <a:pt x="249" y="27"/>
                  </a:cubicBezTo>
                  <a:cubicBezTo>
                    <a:pt x="250" y="27"/>
                    <a:pt x="250" y="27"/>
                    <a:pt x="251" y="27"/>
                  </a:cubicBezTo>
                  <a:cubicBezTo>
                    <a:pt x="251" y="27"/>
                    <a:pt x="252" y="26"/>
                    <a:pt x="252" y="25"/>
                  </a:cubicBez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6"/>
                  </a:cubicBezTo>
                  <a:cubicBezTo>
                    <a:pt x="253" y="16"/>
                    <a:pt x="253" y="15"/>
                    <a:pt x="252" y="15"/>
                  </a:cubicBezTo>
                  <a:cubicBezTo>
                    <a:pt x="250" y="14"/>
                    <a:pt x="245" y="13"/>
                    <a:pt x="237" y="13"/>
                  </a:cubicBezTo>
                  <a:cubicBezTo>
                    <a:pt x="224" y="13"/>
                    <a:pt x="218" y="19"/>
                    <a:pt x="218" y="31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8"/>
                    <a:pt x="208" y="39"/>
                    <a:pt x="208" y="39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1"/>
                    <a:pt x="209" y="51"/>
                  </a:cubicBezTo>
                  <a:cubicBezTo>
                    <a:pt x="218" y="51"/>
                    <a:pt x="218" y="51"/>
                    <a:pt x="218" y="51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8" y="95"/>
                    <a:pt x="218" y="95"/>
                    <a:pt x="219" y="95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236" y="95"/>
                    <a:pt x="236" y="95"/>
                    <a:pt x="236" y="94"/>
                  </a:cubicBezTo>
                  <a:cubicBezTo>
                    <a:pt x="236" y="51"/>
                    <a:pt x="236" y="51"/>
                    <a:pt x="236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78"/>
                    <a:pt x="262" y="78"/>
                    <a:pt x="262" y="78"/>
                  </a:cubicBezTo>
                  <a:cubicBezTo>
                    <a:pt x="262" y="91"/>
                    <a:pt x="269" y="96"/>
                    <a:pt x="283" y="96"/>
                  </a:cubicBezTo>
                  <a:cubicBezTo>
                    <a:pt x="290" y="96"/>
                    <a:pt x="295" y="95"/>
                    <a:pt x="296" y="94"/>
                  </a:cubicBezTo>
                  <a:cubicBezTo>
                    <a:pt x="298" y="94"/>
                    <a:pt x="298" y="93"/>
                    <a:pt x="298" y="92"/>
                  </a:cubicBezTo>
                  <a:cubicBezTo>
                    <a:pt x="298" y="92"/>
                    <a:pt x="298" y="92"/>
                    <a:pt x="298" y="92"/>
                  </a:cubicBezTo>
                  <a:cubicBezTo>
                    <a:pt x="296" y="84"/>
                    <a:pt x="296" y="84"/>
                    <a:pt x="296" y="84"/>
                  </a:cubicBezTo>
                  <a:cubicBezTo>
                    <a:pt x="296" y="83"/>
                    <a:pt x="296" y="82"/>
                    <a:pt x="295" y="82"/>
                  </a:cubicBezTo>
                  <a:cubicBezTo>
                    <a:pt x="295" y="82"/>
                    <a:pt x="295" y="82"/>
                    <a:pt x="294" y="83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3" y="83"/>
                    <a:pt x="290" y="83"/>
                    <a:pt x="288" y="83"/>
                  </a:cubicBezTo>
                  <a:cubicBezTo>
                    <a:pt x="282" y="83"/>
                    <a:pt x="281" y="81"/>
                    <a:pt x="281" y="77"/>
                  </a:cubicBezTo>
                  <a:cubicBezTo>
                    <a:pt x="281" y="51"/>
                    <a:pt x="281" y="51"/>
                    <a:pt x="281" y="51"/>
                  </a:cubicBezTo>
                  <a:cubicBezTo>
                    <a:pt x="309" y="51"/>
                    <a:pt x="309" y="51"/>
                    <a:pt x="309" y="51"/>
                  </a:cubicBezTo>
                  <a:cubicBezTo>
                    <a:pt x="309" y="88"/>
                    <a:pt x="309" y="88"/>
                    <a:pt x="309" y="88"/>
                  </a:cubicBezTo>
                  <a:cubicBezTo>
                    <a:pt x="309" y="92"/>
                    <a:pt x="313" y="93"/>
                    <a:pt x="319" y="95"/>
                  </a:cubicBezTo>
                  <a:cubicBezTo>
                    <a:pt x="324" y="96"/>
                    <a:pt x="331" y="97"/>
                    <a:pt x="336" y="97"/>
                  </a:cubicBezTo>
                  <a:cubicBezTo>
                    <a:pt x="342" y="97"/>
                    <a:pt x="349" y="96"/>
                    <a:pt x="354" y="92"/>
                  </a:cubicBezTo>
                  <a:cubicBezTo>
                    <a:pt x="361" y="96"/>
                    <a:pt x="368" y="97"/>
                    <a:pt x="375" y="97"/>
                  </a:cubicBezTo>
                  <a:cubicBezTo>
                    <a:pt x="389" y="97"/>
                    <a:pt x="398" y="94"/>
                    <a:pt x="398" y="80"/>
                  </a:cubicBezTo>
                  <a:cubicBezTo>
                    <a:pt x="398" y="39"/>
                    <a:pt x="398" y="39"/>
                    <a:pt x="398" y="39"/>
                  </a:cubicBezTo>
                  <a:cubicBezTo>
                    <a:pt x="398" y="39"/>
                    <a:pt x="397" y="38"/>
                    <a:pt x="396" y="38"/>
                  </a:cubicBezTo>
                  <a:cubicBezTo>
                    <a:pt x="380" y="38"/>
                    <a:pt x="380" y="38"/>
                    <a:pt x="380" y="38"/>
                  </a:cubicBezTo>
                  <a:cubicBezTo>
                    <a:pt x="380" y="38"/>
                    <a:pt x="379" y="39"/>
                    <a:pt x="379" y="39"/>
                  </a:cubicBezTo>
                  <a:lnTo>
                    <a:pt x="379" y="78"/>
                  </a:lnTo>
                  <a:close/>
                  <a:moveTo>
                    <a:pt x="507" y="48"/>
                  </a:moveTo>
                  <a:cubicBezTo>
                    <a:pt x="507" y="39"/>
                    <a:pt x="507" y="39"/>
                    <a:pt x="507" y="39"/>
                  </a:cubicBezTo>
                  <a:cubicBezTo>
                    <a:pt x="507" y="37"/>
                    <a:pt x="507" y="37"/>
                    <a:pt x="505" y="37"/>
                  </a:cubicBezTo>
                  <a:cubicBezTo>
                    <a:pt x="503" y="37"/>
                    <a:pt x="503" y="37"/>
                    <a:pt x="503" y="37"/>
                  </a:cubicBezTo>
                  <a:cubicBezTo>
                    <a:pt x="496" y="37"/>
                    <a:pt x="489" y="38"/>
                    <a:pt x="484" y="39"/>
                  </a:cubicBezTo>
                  <a:cubicBezTo>
                    <a:pt x="477" y="40"/>
                    <a:pt x="474" y="41"/>
                    <a:pt x="474" y="45"/>
                  </a:cubicBezTo>
                  <a:cubicBezTo>
                    <a:pt x="474" y="94"/>
                    <a:pt x="474" y="94"/>
                    <a:pt x="474" y="94"/>
                  </a:cubicBezTo>
                  <a:cubicBezTo>
                    <a:pt x="474" y="95"/>
                    <a:pt x="475" y="95"/>
                    <a:pt x="475" y="95"/>
                  </a:cubicBezTo>
                  <a:cubicBezTo>
                    <a:pt x="491" y="95"/>
                    <a:pt x="491" y="95"/>
                    <a:pt x="491" y="95"/>
                  </a:cubicBezTo>
                  <a:cubicBezTo>
                    <a:pt x="492" y="95"/>
                    <a:pt x="493" y="95"/>
                    <a:pt x="493" y="94"/>
                  </a:cubicBezTo>
                  <a:cubicBezTo>
                    <a:pt x="493" y="51"/>
                    <a:pt x="493" y="51"/>
                    <a:pt x="493" y="51"/>
                  </a:cubicBezTo>
                  <a:cubicBezTo>
                    <a:pt x="494" y="51"/>
                    <a:pt x="499" y="50"/>
                    <a:pt x="505" y="50"/>
                  </a:cubicBezTo>
                  <a:cubicBezTo>
                    <a:pt x="507" y="50"/>
                    <a:pt x="507" y="49"/>
                    <a:pt x="507" y="48"/>
                  </a:cubicBezTo>
                  <a:moveTo>
                    <a:pt x="146" y="67"/>
                  </a:moveTo>
                  <a:cubicBezTo>
                    <a:pt x="146" y="84"/>
                    <a:pt x="149" y="97"/>
                    <a:pt x="174" y="97"/>
                  </a:cubicBezTo>
                  <a:cubicBezTo>
                    <a:pt x="199" y="97"/>
                    <a:pt x="202" y="84"/>
                    <a:pt x="202" y="67"/>
                  </a:cubicBezTo>
                  <a:cubicBezTo>
                    <a:pt x="202" y="50"/>
                    <a:pt x="199" y="37"/>
                    <a:pt x="174" y="37"/>
                  </a:cubicBezTo>
                  <a:cubicBezTo>
                    <a:pt x="149" y="37"/>
                    <a:pt x="146" y="50"/>
                    <a:pt x="146" y="67"/>
                  </a:cubicBezTo>
                  <a:moveTo>
                    <a:pt x="165" y="67"/>
                  </a:moveTo>
                  <a:cubicBezTo>
                    <a:pt x="165" y="54"/>
                    <a:pt x="165" y="49"/>
                    <a:pt x="174" y="49"/>
                  </a:cubicBezTo>
                  <a:cubicBezTo>
                    <a:pt x="183" y="49"/>
                    <a:pt x="183" y="54"/>
                    <a:pt x="183" y="67"/>
                  </a:cubicBezTo>
                  <a:cubicBezTo>
                    <a:pt x="183" y="79"/>
                    <a:pt x="183" y="84"/>
                    <a:pt x="174" y="84"/>
                  </a:cubicBezTo>
                  <a:cubicBezTo>
                    <a:pt x="165" y="84"/>
                    <a:pt x="165" y="79"/>
                    <a:pt x="165" y="67"/>
                  </a:cubicBezTo>
                  <a:moveTo>
                    <a:pt x="594" y="42"/>
                  </a:moveTo>
                  <a:cubicBezTo>
                    <a:pt x="596" y="42"/>
                    <a:pt x="596" y="42"/>
                    <a:pt x="596" y="42"/>
                  </a:cubicBezTo>
                  <a:cubicBezTo>
                    <a:pt x="599" y="52"/>
                    <a:pt x="599" y="52"/>
                    <a:pt x="599" y="52"/>
                  </a:cubicBezTo>
                  <a:cubicBezTo>
                    <a:pt x="592" y="52"/>
                    <a:pt x="592" y="52"/>
                    <a:pt x="592" y="52"/>
                  </a:cubicBezTo>
                  <a:lnTo>
                    <a:pt x="594" y="42"/>
                  </a:lnTo>
                  <a:close/>
                  <a:moveTo>
                    <a:pt x="629" y="53"/>
                  </a:moveTo>
                  <a:cubicBezTo>
                    <a:pt x="629" y="59"/>
                    <a:pt x="629" y="59"/>
                    <a:pt x="629" y="59"/>
                  </a:cubicBezTo>
                  <a:cubicBezTo>
                    <a:pt x="629" y="59"/>
                    <a:pt x="627" y="59"/>
                    <a:pt x="626" y="59"/>
                  </a:cubicBezTo>
                  <a:cubicBezTo>
                    <a:pt x="621" y="59"/>
                    <a:pt x="618" y="58"/>
                    <a:pt x="618" y="51"/>
                  </a:cubicBezTo>
                  <a:cubicBezTo>
                    <a:pt x="618" y="43"/>
                    <a:pt x="621" y="42"/>
                    <a:pt x="626" y="42"/>
                  </a:cubicBezTo>
                  <a:cubicBezTo>
                    <a:pt x="628" y="42"/>
                    <a:pt x="631" y="42"/>
                    <a:pt x="632" y="42"/>
                  </a:cubicBezTo>
                  <a:cubicBezTo>
                    <a:pt x="632" y="43"/>
                    <a:pt x="633" y="43"/>
                    <a:pt x="633" y="43"/>
                  </a:cubicBezTo>
                  <a:cubicBezTo>
                    <a:pt x="633" y="43"/>
                    <a:pt x="633" y="43"/>
                    <a:pt x="634" y="43"/>
                  </a:cubicBezTo>
                  <a:cubicBezTo>
                    <a:pt x="634" y="43"/>
                    <a:pt x="634" y="42"/>
                    <a:pt x="634" y="42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39"/>
                    <a:pt x="634" y="39"/>
                    <a:pt x="634" y="39"/>
                  </a:cubicBezTo>
                  <a:cubicBezTo>
                    <a:pt x="633" y="39"/>
                    <a:pt x="630" y="38"/>
                    <a:pt x="625" y="38"/>
                  </a:cubicBezTo>
                  <a:cubicBezTo>
                    <a:pt x="616" y="38"/>
                    <a:pt x="612" y="41"/>
                    <a:pt x="612" y="50"/>
                  </a:cubicBezTo>
                  <a:cubicBezTo>
                    <a:pt x="612" y="59"/>
                    <a:pt x="615" y="63"/>
                    <a:pt x="625" y="63"/>
                  </a:cubicBezTo>
                  <a:cubicBezTo>
                    <a:pt x="628" y="63"/>
                    <a:pt x="631" y="63"/>
                    <a:pt x="632" y="62"/>
                  </a:cubicBezTo>
                  <a:cubicBezTo>
                    <a:pt x="632" y="62"/>
                    <a:pt x="632" y="62"/>
                    <a:pt x="632" y="62"/>
                  </a:cubicBezTo>
                  <a:cubicBezTo>
                    <a:pt x="634" y="62"/>
                    <a:pt x="634" y="61"/>
                    <a:pt x="634" y="5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25" y="49"/>
                    <a:pt x="625" y="49"/>
                    <a:pt x="625" y="49"/>
                  </a:cubicBezTo>
                  <a:cubicBezTo>
                    <a:pt x="624" y="49"/>
                    <a:pt x="624" y="49"/>
                    <a:pt x="624" y="49"/>
                  </a:cubicBezTo>
                  <a:cubicBezTo>
                    <a:pt x="624" y="52"/>
                    <a:pt x="624" y="52"/>
                    <a:pt x="624" y="52"/>
                  </a:cubicBezTo>
                  <a:cubicBezTo>
                    <a:pt x="624" y="53"/>
                    <a:pt x="625" y="53"/>
                    <a:pt x="625" y="53"/>
                  </a:cubicBezTo>
                  <a:lnTo>
                    <a:pt x="629" y="53"/>
                  </a:lnTo>
                  <a:close/>
                  <a:moveTo>
                    <a:pt x="600" y="38"/>
                  </a:moveTo>
                  <a:cubicBezTo>
                    <a:pt x="591" y="38"/>
                    <a:pt x="591" y="38"/>
                    <a:pt x="591" y="38"/>
                  </a:cubicBezTo>
                  <a:cubicBezTo>
                    <a:pt x="591" y="38"/>
                    <a:pt x="590" y="38"/>
                    <a:pt x="590" y="38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3"/>
                    <a:pt x="583" y="63"/>
                  </a:cubicBezTo>
                  <a:cubicBezTo>
                    <a:pt x="588" y="63"/>
                    <a:pt x="588" y="63"/>
                    <a:pt x="588" y="63"/>
                  </a:cubicBezTo>
                  <a:cubicBezTo>
                    <a:pt x="589" y="63"/>
                    <a:pt x="589" y="62"/>
                    <a:pt x="589" y="62"/>
                  </a:cubicBezTo>
                  <a:cubicBezTo>
                    <a:pt x="591" y="55"/>
                    <a:pt x="591" y="55"/>
                    <a:pt x="591" y="55"/>
                  </a:cubicBezTo>
                  <a:cubicBezTo>
                    <a:pt x="600" y="55"/>
                    <a:pt x="600" y="55"/>
                    <a:pt x="600" y="55"/>
                  </a:cubicBezTo>
                  <a:cubicBezTo>
                    <a:pt x="602" y="62"/>
                    <a:pt x="602" y="62"/>
                    <a:pt x="602" y="62"/>
                  </a:cubicBezTo>
                  <a:cubicBezTo>
                    <a:pt x="602" y="62"/>
                    <a:pt x="602" y="63"/>
                    <a:pt x="602" y="63"/>
                  </a:cubicBezTo>
                  <a:cubicBezTo>
                    <a:pt x="608" y="63"/>
                    <a:pt x="608" y="63"/>
                    <a:pt x="608" y="63"/>
                  </a:cubicBezTo>
                  <a:cubicBezTo>
                    <a:pt x="608" y="63"/>
                    <a:pt x="608" y="62"/>
                    <a:pt x="608" y="62"/>
                  </a:cubicBezTo>
                  <a:cubicBezTo>
                    <a:pt x="608" y="62"/>
                    <a:pt x="608" y="62"/>
                    <a:pt x="608" y="62"/>
                  </a:cubicBezTo>
                  <a:cubicBezTo>
                    <a:pt x="601" y="38"/>
                    <a:pt x="601" y="38"/>
                    <a:pt x="601" y="38"/>
                  </a:cubicBezTo>
                  <a:cubicBezTo>
                    <a:pt x="600" y="38"/>
                    <a:pt x="600" y="38"/>
                    <a:pt x="600" y="38"/>
                  </a:cubicBezTo>
                  <a:moveTo>
                    <a:pt x="39" y="38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7"/>
                    <a:pt x="34" y="73"/>
                    <a:pt x="23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45" y="96"/>
                    <a:pt x="62" y="81"/>
                    <a:pt x="62" y="57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4" name="Picture 20"/>
          <p:cNvPicPr>
            <a:picLocks noChangeAspect="1" noChangeArrowheads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31" y="6574188"/>
            <a:ext cx="1274119" cy="143437"/>
          </a:xfrm>
          <a:prstGeom prst="rect">
            <a:avLst/>
          </a:prstGeom>
          <a:noFill/>
          <a:ln>
            <a:noFill/>
          </a:ln>
          <a:effectLst>
            <a:outerShdw blurRad="101600" sx="102000" sy="102000" algn="c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9977805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200" r:id="rId1"/>
    <p:sldLayoutId id="2147485215" r:id="rId2"/>
    <p:sldLayoutId id="2147485216" r:id="rId3"/>
    <p:sldLayoutId id="2147485217" r:id="rId4"/>
    <p:sldLayoutId id="2147485218" r:id="rId5"/>
    <p:sldLayoutId id="2147485219" r:id="rId6"/>
    <p:sldLayoutId id="2147485220" r:id="rId7"/>
    <p:sldLayoutId id="2147485221" r:id="rId8"/>
    <p:sldLayoutId id="2147485231" r:id="rId9"/>
    <p:sldLayoutId id="2147485232" r:id="rId10"/>
    <p:sldLayoutId id="2147485233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9pPr>
    </p:titleStyle>
    <p:bodyStyle>
      <a:lvl1pPr marL="228600" indent="-22860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4572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Arial" charset="0"/>
        <a:buChar char="•"/>
        <a:defRPr sz="18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2pPr>
      <a:lvl3pPr marL="6858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6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3pPr>
      <a:lvl4pPr marL="9144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4pPr>
      <a:lvl5pPr marL="914400" indent="9144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5pPr>
      <a:lvl6pPr marL="13716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3527426" y="6589184"/>
            <a:ext cx="339566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1A23F665-F0AB-43CA-AD70-43BCE9325F54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201614" y="6589184"/>
            <a:ext cx="5589587" cy="245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927850" y="6589184"/>
            <a:ext cx="457200" cy="228600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5527613A-901D-4953-9202-9931477677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52438" y="7283613"/>
            <a:ext cx="317500" cy="10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en-US" sz="700" dirty="0" smtClean="0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800100" y="6629546"/>
            <a:ext cx="2832100" cy="10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sz="700" dirty="0" smtClean="0">
                <a:solidFill>
                  <a:srgbClr val="7F7F7F"/>
                </a:solidFill>
                <a:cs typeface="Arial" pitchFamily="34" charset="0"/>
              </a:rPr>
              <a:t>©2014 Software AG. All rights reserved.</a:t>
            </a:r>
          </a:p>
        </p:txBody>
      </p:sp>
      <p:sp>
        <p:nvSpPr>
          <p:cNvPr id="14" name="TextBox 11"/>
          <p:cNvSpPr txBox="1">
            <a:spLocks noChangeArrowheads="1"/>
          </p:cNvSpPr>
          <p:nvPr/>
        </p:nvSpPr>
        <p:spPr bwMode="auto">
          <a:xfrm>
            <a:off x="430825" y="6630216"/>
            <a:ext cx="242887" cy="14393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fld id="{F8714038-F777-4D6C-BF39-F3C9BE8830C2}" type="slidenum">
              <a:rPr lang="en-US" sz="700" smtClean="0">
                <a:solidFill>
                  <a:srgbClr val="999999"/>
                </a:solidFill>
                <a:cs typeface="Arial" pitchFamily="34" charset="0"/>
              </a:rPr>
              <a:pPr eaLnBrk="1" hangingPunct="1">
                <a:defRPr/>
              </a:pPr>
              <a:t>‹#›</a:t>
            </a:fld>
            <a:r>
              <a:rPr lang="en-US" sz="700" dirty="0" smtClean="0">
                <a:solidFill>
                  <a:srgbClr val="999999"/>
                </a:solidFill>
                <a:cs typeface="Arial" pitchFamily="34" charset="0"/>
              </a:rPr>
              <a:t>   |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284164" y="-1741"/>
            <a:ext cx="1697036" cy="621018"/>
            <a:chOff x="1799415" y="4762"/>
            <a:chExt cx="1314449" cy="481013"/>
          </a:xfrm>
        </p:grpSpPr>
        <p:sp>
          <p:nvSpPr>
            <p:cNvPr id="20" name="Round Same Side Corner Rectangle 19"/>
            <p:cNvSpPr/>
            <p:nvPr userDrawn="1"/>
          </p:nvSpPr>
          <p:spPr>
            <a:xfrm>
              <a:off x="1799415" y="4762"/>
              <a:ext cx="1314449" cy="481013"/>
            </a:xfrm>
            <a:prstGeom prst="round2SameRect">
              <a:avLst>
                <a:gd name="adj1" fmla="val 0"/>
                <a:gd name="adj2" fmla="val 13129"/>
              </a:avLst>
            </a:prstGeom>
            <a:gradFill flip="none" rotWithShape="1">
              <a:gsLst>
                <a:gs pos="16000">
                  <a:srgbClr val="1A253E"/>
                </a:gs>
                <a:gs pos="56000">
                  <a:schemeClr val="accent1"/>
                </a:gs>
                <a:gs pos="93000">
                  <a:srgbClr val="007096"/>
                </a:gs>
              </a:gsLst>
              <a:lin ang="54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1958165" y="200077"/>
              <a:ext cx="1073486" cy="164214"/>
            </a:xfrm>
            <a:custGeom>
              <a:avLst/>
              <a:gdLst>
                <a:gd name="T0" fmla="*/ 564 w 634"/>
                <a:gd name="T1" fmla="*/ 91 h 97"/>
                <a:gd name="T2" fmla="*/ 561 w 634"/>
                <a:gd name="T3" fmla="*/ 82 h 97"/>
                <a:gd name="T4" fmla="*/ 535 w 634"/>
                <a:gd name="T5" fmla="*/ 83 h 97"/>
                <a:gd name="T6" fmla="*/ 567 w 634"/>
                <a:gd name="T7" fmla="*/ 66 h 97"/>
                <a:gd name="T8" fmla="*/ 460 w 634"/>
                <a:gd name="T9" fmla="*/ 54 h 97"/>
                <a:gd name="T10" fmla="*/ 410 w 634"/>
                <a:gd name="T11" fmla="*/ 42 h 97"/>
                <a:gd name="T12" fmla="*/ 413 w 634"/>
                <a:gd name="T13" fmla="*/ 52 h 97"/>
                <a:gd name="T14" fmla="*/ 442 w 634"/>
                <a:gd name="T15" fmla="*/ 56 h 97"/>
                <a:gd name="T16" fmla="*/ 433 w 634"/>
                <a:gd name="T17" fmla="*/ 97 h 97"/>
                <a:gd name="T18" fmla="*/ 110 w 634"/>
                <a:gd name="T19" fmla="*/ 73 h 97"/>
                <a:gd name="T20" fmla="*/ 95 w 634"/>
                <a:gd name="T21" fmla="*/ 82 h 97"/>
                <a:gd name="T22" fmla="*/ 92 w 634"/>
                <a:gd name="T23" fmla="*/ 91 h 97"/>
                <a:gd name="T24" fmla="*/ 137 w 634"/>
                <a:gd name="T25" fmla="*/ 78 h 97"/>
                <a:gd name="T26" fmla="*/ 119 w 634"/>
                <a:gd name="T27" fmla="*/ 48 h 97"/>
                <a:gd name="T28" fmla="*/ 135 w 634"/>
                <a:gd name="T29" fmla="*/ 42 h 97"/>
                <a:gd name="T30" fmla="*/ 92 w 634"/>
                <a:gd name="T31" fmla="*/ 55 h 97"/>
                <a:gd name="T32" fmla="*/ 23 w 634"/>
                <a:gd name="T33" fmla="*/ 40 h 97"/>
                <a:gd name="T34" fmla="*/ 37 w 634"/>
                <a:gd name="T35" fmla="*/ 0 h 97"/>
                <a:gd name="T36" fmla="*/ 442 w 634"/>
                <a:gd name="T37" fmla="*/ 84 h 97"/>
                <a:gd name="T38" fmla="*/ 442 w 634"/>
                <a:gd name="T39" fmla="*/ 68 h 97"/>
                <a:gd name="T40" fmla="*/ 531 w 634"/>
                <a:gd name="T41" fmla="*/ 55 h 97"/>
                <a:gd name="T42" fmla="*/ 549 w 634"/>
                <a:gd name="T43" fmla="*/ 63 h 97"/>
                <a:gd name="T44" fmla="*/ 363 w 634"/>
                <a:gd name="T45" fmla="*/ 84 h 97"/>
                <a:gd name="T46" fmla="*/ 344 w 634"/>
                <a:gd name="T47" fmla="*/ 39 h 97"/>
                <a:gd name="T48" fmla="*/ 328 w 634"/>
                <a:gd name="T49" fmla="*/ 39 h 97"/>
                <a:gd name="T50" fmla="*/ 279 w 634"/>
                <a:gd name="T51" fmla="*/ 18 h 97"/>
                <a:gd name="T52" fmla="*/ 262 w 634"/>
                <a:gd name="T53" fmla="*/ 38 h 97"/>
                <a:gd name="T54" fmla="*/ 243 w 634"/>
                <a:gd name="T55" fmla="*/ 26 h 97"/>
                <a:gd name="T56" fmla="*/ 252 w 634"/>
                <a:gd name="T57" fmla="*/ 25 h 97"/>
                <a:gd name="T58" fmla="*/ 237 w 634"/>
                <a:gd name="T59" fmla="*/ 13 h 97"/>
                <a:gd name="T60" fmla="*/ 208 w 634"/>
                <a:gd name="T61" fmla="*/ 39 h 97"/>
                <a:gd name="T62" fmla="*/ 218 w 634"/>
                <a:gd name="T63" fmla="*/ 94 h 97"/>
                <a:gd name="T64" fmla="*/ 236 w 634"/>
                <a:gd name="T65" fmla="*/ 51 h 97"/>
                <a:gd name="T66" fmla="*/ 296 w 634"/>
                <a:gd name="T67" fmla="*/ 94 h 97"/>
                <a:gd name="T68" fmla="*/ 295 w 634"/>
                <a:gd name="T69" fmla="*/ 82 h 97"/>
                <a:gd name="T70" fmla="*/ 281 w 634"/>
                <a:gd name="T71" fmla="*/ 77 h 97"/>
                <a:gd name="T72" fmla="*/ 319 w 634"/>
                <a:gd name="T73" fmla="*/ 95 h 97"/>
                <a:gd name="T74" fmla="*/ 398 w 634"/>
                <a:gd name="T75" fmla="*/ 80 h 97"/>
                <a:gd name="T76" fmla="*/ 379 w 634"/>
                <a:gd name="T77" fmla="*/ 39 h 97"/>
                <a:gd name="T78" fmla="*/ 505 w 634"/>
                <a:gd name="T79" fmla="*/ 37 h 97"/>
                <a:gd name="T80" fmla="*/ 474 w 634"/>
                <a:gd name="T81" fmla="*/ 94 h 97"/>
                <a:gd name="T82" fmla="*/ 493 w 634"/>
                <a:gd name="T83" fmla="*/ 51 h 97"/>
                <a:gd name="T84" fmla="*/ 174 w 634"/>
                <a:gd name="T85" fmla="*/ 97 h 97"/>
                <a:gd name="T86" fmla="*/ 165 w 634"/>
                <a:gd name="T87" fmla="*/ 67 h 97"/>
                <a:gd name="T88" fmla="*/ 165 w 634"/>
                <a:gd name="T89" fmla="*/ 67 h 97"/>
                <a:gd name="T90" fmla="*/ 592 w 634"/>
                <a:gd name="T91" fmla="*/ 52 h 97"/>
                <a:gd name="T92" fmla="*/ 626 w 634"/>
                <a:gd name="T93" fmla="*/ 59 h 97"/>
                <a:gd name="T94" fmla="*/ 633 w 634"/>
                <a:gd name="T95" fmla="*/ 43 h 97"/>
                <a:gd name="T96" fmla="*/ 634 w 634"/>
                <a:gd name="T97" fmla="*/ 40 h 97"/>
                <a:gd name="T98" fmla="*/ 625 w 634"/>
                <a:gd name="T99" fmla="*/ 63 h 97"/>
                <a:gd name="T100" fmla="*/ 634 w 634"/>
                <a:gd name="T101" fmla="*/ 49 h 97"/>
                <a:gd name="T102" fmla="*/ 624 w 634"/>
                <a:gd name="T103" fmla="*/ 52 h 97"/>
                <a:gd name="T104" fmla="*/ 591 w 634"/>
                <a:gd name="T105" fmla="*/ 38 h 97"/>
                <a:gd name="T106" fmla="*/ 583 w 634"/>
                <a:gd name="T107" fmla="*/ 63 h 97"/>
                <a:gd name="T108" fmla="*/ 600 w 634"/>
                <a:gd name="T109" fmla="*/ 55 h 97"/>
                <a:gd name="T110" fmla="*/ 608 w 634"/>
                <a:gd name="T111" fmla="*/ 62 h 97"/>
                <a:gd name="T112" fmla="*/ 39 w 634"/>
                <a:gd name="T113" fmla="*/ 38 h 97"/>
                <a:gd name="T114" fmla="*/ 12 w 634"/>
                <a:gd name="T115" fmla="*/ 96 h 97"/>
                <a:gd name="T116" fmla="*/ 39 w 634"/>
                <a:gd name="T117" fmla="*/ 3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34" h="97">
                  <a:moveTo>
                    <a:pt x="511" y="67"/>
                  </a:moveTo>
                  <a:cubicBezTo>
                    <a:pt x="511" y="89"/>
                    <a:pt x="521" y="97"/>
                    <a:pt x="542" y="97"/>
                  </a:cubicBezTo>
                  <a:cubicBezTo>
                    <a:pt x="552" y="97"/>
                    <a:pt x="559" y="94"/>
                    <a:pt x="563" y="93"/>
                  </a:cubicBezTo>
                  <a:cubicBezTo>
                    <a:pt x="564" y="93"/>
                    <a:pt x="564" y="92"/>
                    <a:pt x="564" y="91"/>
                  </a:cubicBezTo>
                  <a:cubicBezTo>
                    <a:pt x="564" y="91"/>
                    <a:pt x="564" y="91"/>
                    <a:pt x="564" y="90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2" y="83"/>
                    <a:pt x="562" y="82"/>
                    <a:pt x="561" y="82"/>
                  </a:cubicBezTo>
                  <a:cubicBezTo>
                    <a:pt x="560" y="82"/>
                    <a:pt x="560" y="82"/>
                    <a:pt x="559" y="82"/>
                  </a:cubicBezTo>
                  <a:cubicBezTo>
                    <a:pt x="560" y="82"/>
                    <a:pt x="560" y="82"/>
                    <a:pt x="560" y="82"/>
                  </a:cubicBezTo>
                  <a:cubicBezTo>
                    <a:pt x="557" y="83"/>
                    <a:pt x="552" y="85"/>
                    <a:pt x="546" y="85"/>
                  </a:cubicBezTo>
                  <a:cubicBezTo>
                    <a:pt x="541" y="85"/>
                    <a:pt x="537" y="84"/>
                    <a:pt x="535" y="83"/>
                  </a:cubicBezTo>
                  <a:cubicBezTo>
                    <a:pt x="532" y="82"/>
                    <a:pt x="530" y="79"/>
                    <a:pt x="530" y="74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6" y="74"/>
                    <a:pt x="567" y="73"/>
                    <a:pt x="567" y="71"/>
                  </a:cubicBezTo>
                  <a:cubicBezTo>
                    <a:pt x="567" y="66"/>
                    <a:pt x="567" y="66"/>
                    <a:pt x="567" y="66"/>
                  </a:cubicBezTo>
                  <a:cubicBezTo>
                    <a:pt x="567" y="56"/>
                    <a:pt x="565" y="48"/>
                    <a:pt x="561" y="43"/>
                  </a:cubicBezTo>
                  <a:cubicBezTo>
                    <a:pt x="557" y="39"/>
                    <a:pt x="550" y="37"/>
                    <a:pt x="539" y="37"/>
                  </a:cubicBezTo>
                  <a:cubicBezTo>
                    <a:pt x="518" y="37"/>
                    <a:pt x="511" y="45"/>
                    <a:pt x="511" y="67"/>
                  </a:cubicBezTo>
                  <a:moveTo>
                    <a:pt x="460" y="54"/>
                  </a:moveTo>
                  <a:cubicBezTo>
                    <a:pt x="460" y="48"/>
                    <a:pt x="458" y="43"/>
                    <a:pt x="453" y="40"/>
                  </a:cubicBezTo>
                  <a:cubicBezTo>
                    <a:pt x="449" y="38"/>
                    <a:pt x="444" y="37"/>
                    <a:pt x="436" y="37"/>
                  </a:cubicBezTo>
                  <a:cubicBezTo>
                    <a:pt x="424" y="37"/>
                    <a:pt x="413" y="40"/>
                    <a:pt x="411" y="41"/>
                  </a:cubicBezTo>
                  <a:cubicBezTo>
                    <a:pt x="411" y="41"/>
                    <a:pt x="410" y="41"/>
                    <a:pt x="410" y="42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2" y="51"/>
                    <a:pt x="412" y="51"/>
                    <a:pt x="412" y="51"/>
                  </a:cubicBezTo>
                  <a:cubicBezTo>
                    <a:pt x="412" y="52"/>
                    <a:pt x="412" y="52"/>
                    <a:pt x="413" y="52"/>
                  </a:cubicBezTo>
                  <a:cubicBezTo>
                    <a:pt x="413" y="52"/>
                    <a:pt x="413" y="52"/>
                    <a:pt x="414" y="52"/>
                  </a:cubicBezTo>
                  <a:cubicBezTo>
                    <a:pt x="416" y="51"/>
                    <a:pt x="425" y="49"/>
                    <a:pt x="432" y="49"/>
                  </a:cubicBezTo>
                  <a:cubicBezTo>
                    <a:pt x="435" y="49"/>
                    <a:pt x="438" y="49"/>
                    <a:pt x="439" y="50"/>
                  </a:cubicBezTo>
                  <a:cubicBezTo>
                    <a:pt x="441" y="51"/>
                    <a:pt x="442" y="53"/>
                    <a:pt x="442" y="56"/>
                  </a:cubicBezTo>
                  <a:cubicBezTo>
                    <a:pt x="442" y="58"/>
                    <a:pt x="442" y="58"/>
                    <a:pt x="442" y="58"/>
                  </a:cubicBezTo>
                  <a:cubicBezTo>
                    <a:pt x="423" y="61"/>
                    <a:pt x="423" y="61"/>
                    <a:pt x="423" y="61"/>
                  </a:cubicBezTo>
                  <a:cubicBezTo>
                    <a:pt x="416" y="62"/>
                    <a:pt x="406" y="64"/>
                    <a:pt x="406" y="78"/>
                  </a:cubicBezTo>
                  <a:cubicBezTo>
                    <a:pt x="406" y="95"/>
                    <a:pt x="420" y="97"/>
                    <a:pt x="433" y="97"/>
                  </a:cubicBezTo>
                  <a:cubicBezTo>
                    <a:pt x="440" y="97"/>
                    <a:pt x="445" y="96"/>
                    <a:pt x="449" y="95"/>
                  </a:cubicBezTo>
                  <a:cubicBezTo>
                    <a:pt x="457" y="94"/>
                    <a:pt x="460" y="92"/>
                    <a:pt x="460" y="84"/>
                  </a:cubicBezTo>
                  <a:lnTo>
                    <a:pt x="460" y="54"/>
                  </a:lnTo>
                  <a:close/>
                  <a:moveTo>
                    <a:pt x="110" y="73"/>
                  </a:moveTo>
                  <a:cubicBezTo>
                    <a:pt x="116" y="74"/>
                    <a:pt x="118" y="75"/>
                    <a:pt x="118" y="79"/>
                  </a:cubicBezTo>
                  <a:cubicBezTo>
                    <a:pt x="118" y="84"/>
                    <a:pt x="114" y="85"/>
                    <a:pt x="110" y="85"/>
                  </a:cubicBezTo>
                  <a:cubicBezTo>
                    <a:pt x="105" y="85"/>
                    <a:pt x="98" y="83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4" y="82"/>
                    <a:pt x="94" y="82"/>
                  </a:cubicBezTo>
                  <a:cubicBezTo>
                    <a:pt x="93" y="82"/>
                    <a:pt x="93" y="83"/>
                    <a:pt x="93" y="84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1" y="92"/>
                    <a:pt x="91" y="92"/>
                  </a:cubicBezTo>
                  <a:cubicBezTo>
                    <a:pt x="91" y="93"/>
                    <a:pt x="92" y="93"/>
                    <a:pt x="93" y="94"/>
                  </a:cubicBezTo>
                  <a:cubicBezTo>
                    <a:pt x="95" y="94"/>
                    <a:pt x="104" y="97"/>
                    <a:pt x="113" y="97"/>
                  </a:cubicBezTo>
                  <a:cubicBezTo>
                    <a:pt x="127" y="97"/>
                    <a:pt x="137" y="92"/>
                    <a:pt x="137" y="78"/>
                  </a:cubicBezTo>
                  <a:cubicBezTo>
                    <a:pt x="137" y="64"/>
                    <a:pt x="129" y="61"/>
                    <a:pt x="121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15" y="59"/>
                    <a:pt x="111" y="58"/>
                    <a:pt x="111" y="54"/>
                  </a:cubicBezTo>
                  <a:cubicBezTo>
                    <a:pt x="111" y="49"/>
                    <a:pt x="116" y="48"/>
                    <a:pt x="119" y="48"/>
                  </a:cubicBezTo>
                  <a:cubicBezTo>
                    <a:pt x="123" y="48"/>
                    <a:pt x="128" y="49"/>
                    <a:pt x="130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3" y="50"/>
                    <a:pt x="133" y="49"/>
                    <a:pt x="134" y="49"/>
                  </a:cubicBezTo>
                  <a:cubicBezTo>
                    <a:pt x="134" y="47"/>
                    <a:pt x="135" y="44"/>
                    <a:pt x="135" y="42"/>
                  </a:cubicBezTo>
                  <a:cubicBezTo>
                    <a:pt x="135" y="42"/>
                    <a:pt x="135" y="41"/>
                    <a:pt x="135" y="41"/>
                  </a:cubicBezTo>
                  <a:cubicBezTo>
                    <a:pt x="135" y="40"/>
                    <a:pt x="135" y="39"/>
                    <a:pt x="133" y="39"/>
                  </a:cubicBezTo>
                  <a:cubicBezTo>
                    <a:pt x="130" y="38"/>
                    <a:pt x="124" y="37"/>
                    <a:pt x="116" y="37"/>
                  </a:cubicBezTo>
                  <a:cubicBezTo>
                    <a:pt x="107" y="37"/>
                    <a:pt x="92" y="38"/>
                    <a:pt x="92" y="55"/>
                  </a:cubicBezTo>
                  <a:cubicBezTo>
                    <a:pt x="92" y="69"/>
                    <a:pt x="102" y="71"/>
                    <a:pt x="109" y="73"/>
                  </a:cubicBezTo>
                  <a:lnTo>
                    <a:pt x="110" y="73"/>
                  </a:lnTo>
                  <a:close/>
                  <a:moveTo>
                    <a:pt x="23" y="59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23" y="28"/>
                    <a:pt x="28" y="23"/>
                    <a:pt x="39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5" y="0"/>
                    <a:pt x="0" y="16"/>
                    <a:pt x="0" y="38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23" y="59"/>
                  </a:lnTo>
                  <a:close/>
                  <a:moveTo>
                    <a:pt x="442" y="84"/>
                  </a:moveTo>
                  <a:cubicBezTo>
                    <a:pt x="441" y="85"/>
                    <a:pt x="438" y="85"/>
                    <a:pt x="434" y="85"/>
                  </a:cubicBezTo>
                  <a:cubicBezTo>
                    <a:pt x="430" y="85"/>
                    <a:pt x="424" y="85"/>
                    <a:pt x="424" y="78"/>
                  </a:cubicBezTo>
                  <a:cubicBezTo>
                    <a:pt x="424" y="71"/>
                    <a:pt x="428" y="71"/>
                    <a:pt x="432" y="70"/>
                  </a:cubicBezTo>
                  <a:cubicBezTo>
                    <a:pt x="442" y="68"/>
                    <a:pt x="442" y="68"/>
                    <a:pt x="442" y="68"/>
                  </a:cubicBezTo>
                  <a:lnTo>
                    <a:pt x="442" y="84"/>
                  </a:lnTo>
                  <a:close/>
                  <a:moveTo>
                    <a:pt x="530" y="63"/>
                  </a:moveTo>
                  <a:cubicBezTo>
                    <a:pt x="530" y="62"/>
                    <a:pt x="530" y="62"/>
                    <a:pt x="530" y="62"/>
                  </a:cubicBezTo>
                  <a:cubicBezTo>
                    <a:pt x="530" y="61"/>
                    <a:pt x="530" y="57"/>
                    <a:pt x="531" y="55"/>
                  </a:cubicBezTo>
                  <a:cubicBezTo>
                    <a:pt x="531" y="51"/>
                    <a:pt x="533" y="49"/>
                    <a:pt x="539" y="49"/>
                  </a:cubicBezTo>
                  <a:cubicBezTo>
                    <a:pt x="545" y="49"/>
                    <a:pt x="547" y="51"/>
                    <a:pt x="548" y="54"/>
                  </a:cubicBezTo>
                  <a:cubicBezTo>
                    <a:pt x="549" y="56"/>
                    <a:pt x="549" y="60"/>
                    <a:pt x="549" y="62"/>
                  </a:cubicBezTo>
                  <a:cubicBezTo>
                    <a:pt x="549" y="63"/>
                    <a:pt x="549" y="63"/>
                    <a:pt x="549" y="63"/>
                  </a:cubicBezTo>
                  <a:lnTo>
                    <a:pt x="530" y="63"/>
                  </a:lnTo>
                  <a:close/>
                  <a:moveTo>
                    <a:pt x="379" y="78"/>
                  </a:moveTo>
                  <a:cubicBezTo>
                    <a:pt x="379" y="83"/>
                    <a:pt x="375" y="85"/>
                    <a:pt x="371" y="85"/>
                  </a:cubicBezTo>
                  <a:cubicBezTo>
                    <a:pt x="367" y="85"/>
                    <a:pt x="363" y="84"/>
                    <a:pt x="363" y="84"/>
                  </a:cubicBezTo>
                  <a:cubicBezTo>
                    <a:pt x="363" y="39"/>
                    <a:pt x="363" y="39"/>
                    <a:pt x="363" y="39"/>
                  </a:cubicBezTo>
                  <a:cubicBezTo>
                    <a:pt x="363" y="39"/>
                    <a:pt x="362" y="38"/>
                    <a:pt x="362" y="38"/>
                  </a:cubicBezTo>
                  <a:cubicBezTo>
                    <a:pt x="346" y="38"/>
                    <a:pt x="346" y="38"/>
                    <a:pt x="346" y="38"/>
                  </a:cubicBezTo>
                  <a:cubicBezTo>
                    <a:pt x="345" y="38"/>
                    <a:pt x="344" y="39"/>
                    <a:pt x="344" y="39"/>
                  </a:cubicBezTo>
                  <a:cubicBezTo>
                    <a:pt x="344" y="78"/>
                    <a:pt x="344" y="78"/>
                    <a:pt x="344" y="78"/>
                  </a:cubicBezTo>
                  <a:cubicBezTo>
                    <a:pt x="344" y="83"/>
                    <a:pt x="342" y="85"/>
                    <a:pt x="337" y="85"/>
                  </a:cubicBezTo>
                  <a:cubicBezTo>
                    <a:pt x="334" y="85"/>
                    <a:pt x="328" y="84"/>
                    <a:pt x="328" y="84"/>
                  </a:cubicBezTo>
                  <a:cubicBezTo>
                    <a:pt x="328" y="39"/>
                    <a:pt x="328" y="39"/>
                    <a:pt x="328" y="39"/>
                  </a:cubicBezTo>
                  <a:cubicBezTo>
                    <a:pt x="328" y="39"/>
                    <a:pt x="327" y="38"/>
                    <a:pt x="327" y="38"/>
                  </a:cubicBezTo>
                  <a:cubicBezTo>
                    <a:pt x="281" y="38"/>
                    <a:pt x="281" y="38"/>
                    <a:pt x="281" y="38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9"/>
                    <a:pt x="280" y="18"/>
                    <a:pt x="279" y="18"/>
                  </a:cubicBezTo>
                  <a:cubicBezTo>
                    <a:pt x="279" y="18"/>
                    <a:pt x="278" y="18"/>
                    <a:pt x="278" y="19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21"/>
                    <a:pt x="262" y="22"/>
                    <a:pt x="262" y="24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7" y="28"/>
                    <a:pt x="238" y="27"/>
                  </a:cubicBezTo>
                  <a:cubicBezTo>
                    <a:pt x="239" y="26"/>
                    <a:pt x="241" y="26"/>
                    <a:pt x="243" y="26"/>
                  </a:cubicBezTo>
                  <a:cubicBezTo>
                    <a:pt x="245" y="26"/>
                    <a:pt x="247" y="26"/>
                    <a:pt x="249" y="26"/>
                  </a:cubicBezTo>
                  <a:cubicBezTo>
                    <a:pt x="249" y="26"/>
                    <a:pt x="249" y="27"/>
                    <a:pt x="249" y="27"/>
                  </a:cubicBezTo>
                  <a:cubicBezTo>
                    <a:pt x="250" y="27"/>
                    <a:pt x="250" y="27"/>
                    <a:pt x="251" y="27"/>
                  </a:cubicBezTo>
                  <a:cubicBezTo>
                    <a:pt x="251" y="27"/>
                    <a:pt x="252" y="26"/>
                    <a:pt x="252" y="25"/>
                  </a:cubicBez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6"/>
                  </a:cubicBezTo>
                  <a:cubicBezTo>
                    <a:pt x="253" y="16"/>
                    <a:pt x="253" y="15"/>
                    <a:pt x="252" y="15"/>
                  </a:cubicBezTo>
                  <a:cubicBezTo>
                    <a:pt x="250" y="14"/>
                    <a:pt x="245" y="13"/>
                    <a:pt x="237" y="13"/>
                  </a:cubicBezTo>
                  <a:cubicBezTo>
                    <a:pt x="224" y="13"/>
                    <a:pt x="218" y="19"/>
                    <a:pt x="218" y="31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8"/>
                    <a:pt x="208" y="39"/>
                    <a:pt x="208" y="39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1"/>
                    <a:pt x="209" y="51"/>
                  </a:cubicBezTo>
                  <a:cubicBezTo>
                    <a:pt x="218" y="51"/>
                    <a:pt x="218" y="51"/>
                    <a:pt x="218" y="51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8" y="95"/>
                    <a:pt x="218" y="95"/>
                    <a:pt x="219" y="95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236" y="95"/>
                    <a:pt x="236" y="95"/>
                    <a:pt x="236" y="94"/>
                  </a:cubicBezTo>
                  <a:cubicBezTo>
                    <a:pt x="236" y="51"/>
                    <a:pt x="236" y="51"/>
                    <a:pt x="236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78"/>
                    <a:pt x="262" y="78"/>
                    <a:pt x="262" y="78"/>
                  </a:cubicBezTo>
                  <a:cubicBezTo>
                    <a:pt x="262" y="91"/>
                    <a:pt x="269" y="96"/>
                    <a:pt x="283" y="96"/>
                  </a:cubicBezTo>
                  <a:cubicBezTo>
                    <a:pt x="290" y="96"/>
                    <a:pt x="295" y="95"/>
                    <a:pt x="296" y="94"/>
                  </a:cubicBezTo>
                  <a:cubicBezTo>
                    <a:pt x="298" y="94"/>
                    <a:pt x="298" y="93"/>
                    <a:pt x="298" y="92"/>
                  </a:cubicBezTo>
                  <a:cubicBezTo>
                    <a:pt x="298" y="92"/>
                    <a:pt x="298" y="92"/>
                    <a:pt x="298" y="92"/>
                  </a:cubicBezTo>
                  <a:cubicBezTo>
                    <a:pt x="296" y="84"/>
                    <a:pt x="296" y="84"/>
                    <a:pt x="296" y="84"/>
                  </a:cubicBezTo>
                  <a:cubicBezTo>
                    <a:pt x="296" y="83"/>
                    <a:pt x="296" y="82"/>
                    <a:pt x="295" y="82"/>
                  </a:cubicBezTo>
                  <a:cubicBezTo>
                    <a:pt x="295" y="82"/>
                    <a:pt x="295" y="82"/>
                    <a:pt x="294" y="83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3" y="83"/>
                    <a:pt x="290" y="83"/>
                    <a:pt x="288" y="83"/>
                  </a:cubicBezTo>
                  <a:cubicBezTo>
                    <a:pt x="282" y="83"/>
                    <a:pt x="281" y="81"/>
                    <a:pt x="281" y="77"/>
                  </a:cubicBezTo>
                  <a:cubicBezTo>
                    <a:pt x="281" y="51"/>
                    <a:pt x="281" y="51"/>
                    <a:pt x="281" y="51"/>
                  </a:cubicBezTo>
                  <a:cubicBezTo>
                    <a:pt x="309" y="51"/>
                    <a:pt x="309" y="51"/>
                    <a:pt x="309" y="51"/>
                  </a:cubicBezTo>
                  <a:cubicBezTo>
                    <a:pt x="309" y="88"/>
                    <a:pt x="309" y="88"/>
                    <a:pt x="309" y="88"/>
                  </a:cubicBezTo>
                  <a:cubicBezTo>
                    <a:pt x="309" y="92"/>
                    <a:pt x="313" y="93"/>
                    <a:pt x="319" y="95"/>
                  </a:cubicBezTo>
                  <a:cubicBezTo>
                    <a:pt x="324" y="96"/>
                    <a:pt x="331" y="97"/>
                    <a:pt x="336" y="97"/>
                  </a:cubicBezTo>
                  <a:cubicBezTo>
                    <a:pt x="342" y="97"/>
                    <a:pt x="349" y="96"/>
                    <a:pt x="354" y="92"/>
                  </a:cubicBezTo>
                  <a:cubicBezTo>
                    <a:pt x="361" y="96"/>
                    <a:pt x="368" y="97"/>
                    <a:pt x="375" y="97"/>
                  </a:cubicBezTo>
                  <a:cubicBezTo>
                    <a:pt x="389" y="97"/>
                    <a:pt x="398" y="94"/>
                    <a:pt x="398" y="80"/>
                  </a:cubicBezTo>
                  <a:cubicBezTo>
                    <a:pt x="398" y="39"/>
                    <a:pt x="398" y="39"/>
                    <a:pt x="398" y="39"/>
                  </a:cubicBezTo>
                  <a:cubicBezTo>
                    <a:pt x="398" y="39"/>
                    <a:pt x="397" y="38"/>
                    <a:pt x="396" y="38"/>
                  </a:cubicBezTo>
                  <a:cubicBezTo>
                    <a:pt x="380" y="38"/>
                    <a:pt x="380" y="38"/>
                    <a:pt x="380" y="38"/>
                  </a:cubicBezTo>
                  <a:cubicBezTo>
                    <a:pt x="380" y="38"/>
                    <a:pt x="379" y="39"/>
                    <a:pt x="379" y="39"/>
                  </a:cubicBezTo>
                  <a:lnTo>
                    <a:pt x="379" y="78"/>
                  </a:lnTo>
                  <a:close/>
                  <a:moveTo>
                    <a:pt x="507" y="48"/>
                  </a:moveTo>
                  <a:cubicBezTo>
                    <a:pt x="507" y="39"/>
                    <a:pt x="507" y="39"/>
                    <a:pt x="507" y="39"/>
                  </a:cubicBezTo>
                  <a:cubicBezTo>
                    <a:pt x="507" y="37"/>
                    <a:pt x="507" y="37"/>
                    <a:pt x="505" y="37"/>
                  </a:cubicBezTo>
                  <a:cubicBezTo>
                    <a:pt x="503" y="37"/>
                    <a:pt x="503" y="37"/>
                    <a:pt x="503" y="37"/>
                  </a:cubicBezTo>
                  <a:cubicBezTo>
                    <a:pt x="496" y="37"/>
                    <a:pt x="489" y="38"/>
                    <a:pt x="484" y="39"/>
                  </a:cubicBezTo>
                  <a:cubicBezTo>
                    <a:pt x="477" y="40"/>
                    <a:pt x="474" y="41"/>
                    <a:pt x="474" y="45"/>
                  </a:cubicBezTo>
                  <a:cubicBezTo>
                    <a:pt x="474" y="94"/>
                    <a:pt x="474" y="94"/>
                    <a:pt x="474" y="94"/>
                  </a:cubicBezTo>
                  <a:cubicBezTo>
                    <a:pt x="474" y="95"/>
                    <a:pt x="475" y="95"/>
                    <a:pt x="475" y="95"/>
                  </a:cubicBezTo>
                  <a:cubicBezTo>
                    <a:pt x="491" y="95"/>
                    <a:pt x="491" y="95"/>
                    <a:pt x="491" y="95"/>
                  </a:cubicBezTo>
                  <a:cubicBezTo>
                    <a:pt x="492" y="95"/>
                    <a:pt x="493" y="95"/>
                    <a:pt x="493" y="94"/>
                  </a:cubicBezTo>
                  <a:cubicBezTo>
                    <a:pt x="493" y="51"/>
                    <a:pt x="493" y="51"/>
                    <a:pt x="493" y="51"/>
                  </a:cubicBezTo>
                  <a:cubicBezTo>
                    <a:pt x="494" y="51"/>
                    <a:pt x="499" y="50"/>
                    <a:pt x="505" y="50"/>
                  </a:cubicBezTo>
                  <a:cubicBezTo>
                    <a:pt x="507" y="50"/>
                    <a:pt x="507" y="49"/>
                    <a:pt x="507" y="48"/>
                  </a:cubicBezTo>
                  <a:moveTo>
                    <a:pt x="146" y="67"/>
                  </a:moveTo>
                  <a:cubicBezTo>
                    <a:pt x="146" y="84"/>
                    <a:pt x="149" y="97"/>
                    <a:pt x="174" y="97"/>
                  </a:cubicBezTo>
                  <a:cubicBezTo>
                    <a:pt x="199" y="97"/>
                    <a:pt x="202" y="84"/>
                    <a:pt x="202" y="67"/>
                  </a:cubicBezTo>
                  <a:cubicBezTo>
                    <a:pt x="202" y="50"/>
                    <a:pt x="199" y="37"/>
                    <a:pt x="174" y="37"/>
                  </a:cubicBezTo>
                  <a:cubicBezTo>
                    <a:pt x="149" y="37"/>
                    <a:pt x="146" y="50"/>
                    <a:pt x="146" y="67"/>
                  </a:cubicBezTo>
                  <a:moveTo>
                    <a:pt x="165" y="67"/>
                  </a:moveTo>
                  <a:cubicBezTo>
                    <a:pt x="165" y="54"/>
                    <a:pt x="165" y="49"/>
                    <a:pt x="174" y="49"/>
                  </a:cubicBezTo>
                  <a:cubicBezTo>
                    <a:pt x="183" y="49"/>
                    <a:pt x="183" y="54"/>
                    <a:pt x="183" y="67"/>
                  </a:cubicBezTo>
                  <a:cubicBezTo>
                    <a:pt x="183" y="79"/>
                    <a:pt x="183" y="84"/>
                    <a:pt x="174" y="84"/>
                  </a:cubicBezTo>
                  <a:cubicBezTo>
                    <a:pt x="165" y="84"/>
                    <a:pt x="165" y="79"/>
                    <a:pt x="165" y="67"/>
                  </a:cubicBezTo>
                  <a:moveTo>
                    <a:pt x="594" y="42"/>
                  </a:moveTo>
                  <a:cubicBezTo>
                    <a:pt x="596" y="42"/>
                    <a:pt x="596" y="42"/>
                    <a:pt x="596" y="42"/>
                  </a:cubicBezTo>
                  <a:cubicBezTo>
                    <a:pt x="599" y="52"/>
                    <a:pt x="599" y="52"/>
                    <a:pt x="599" y="52"/>
                  </a:cubicBezTo>
                  <a:cubicBezTo>
                    <a:pt x="592" y="52"/>
                    <a:pt x="592" y="52"/>
                    <a:pt x="592" y="52"/>
                  </a:cubicBezTo>
                  <a:lnTo>
                    <a:pt x="594" y="42"/>
                  </a:lnTo>
                  <a:close/>
                  <a:moveTo>
                    <a:pt x="629" y="53"/>
                  </a:moveTo>
                  <a:cubicBezTo>
                    <a:pt x="629" y="59"/>
                    <a:pt x="629" y="59"/>
                    <a:pt x="629" y="59"/>
                  </a:cubicBezTo>
                  <a:cubicBezTo>
                    <a:pt x="629" y="59"/>
                    <a:pt x="627" y="59"/>
                    <a:pt x="626" y="59"/>
                  </a:cubicBezTo>
                  <a:cubicBezTo>
                    <a:pt x="621" y="59"/>
                    <a:pt x="618" y="58"/>
                    <a:pt x="618" y="51"/>
                  </a:cubicBezTo>
                  <a:cubicBezTo>
                    <a:pt x="618" y="43"/>
                    <a:pt x="621" y="42"/>
                    <a:pt x="626" y="42"/>
                  </a:cubicBezTo>
                  <a:cubicBezTo>
                    <a:pt x="628" y="42"/>
                    <a:pt x="631" y="42"/>
                    <a:pt x="632" y="42"/>
                  </a:cubicBezTo>
                  <a:cubicBezTo>
                    <a:pt x="632" y="43"/>
                    <a:pt x="633" y="43"/>
                    <a:pt x="633" y="43"/>
                  </a:cubicBezTo>
                  <a:cubicBezTo>
                    <a:pt x="633" y="43"/>
                    <a:pt x="633" y="43"/>
                    <a:pt x="634" y="43"/>
                  </a:cubicBezTo>
                  <a:cubicBezTo>
                    <a:pt x="634" y="43"/>
                    <a:pt x="634" y="42"/>
                    <a:pt x="634" y="42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39"/>
                    <a:pt x="634" y="39"/>
                    <a:pt x="634" y="39"/>
                  </a:cubicBezTo>
                  <a:cubicBezTo>
                    <a:pt x="633" y="39"/>
                    <a:pt x="630" y="38"/>
                    <a:pt x="625" y="38"/>
                  </a:cubicBezTo>
                  <a:cubicBezTo>
                    <a:pt x="616" y="38"/>
                    <a:pt x="612" y="41"/>
                    <a:pt x="612" y="50"/>
                  </a:cubicBezTo>
                  <a:cubicBezTo>
                    <a:pt x="612" y="59"/>
                    <a:pt x="615" y="63"/>
                    <a:pt x="625" y="63"/>
                  </a:cubicBezTo>
                  <a:cubicBezTo>
                    <a:pt x="628" y="63"/>
                    <a:pt x="631" y="63"/>
                    <a:pt x="632" y="62"/>
                  </a:cubicBezTo>
                  <a:cubicBezTo>
                    <a:pt x="632" y="62"/>
                    <a:pt x="632" y="62"/>
                    <a:pt x="632" y="62"/>
                  </a:cubicBezTo>
                  <a:cubicBezTo>
                    <a:pt x="634" y="62"/>
                    <a:pt x="634" y="61"/>
                    <a:pt x="634" y="5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25" y="49"/>
                    <a:pt x="625" y="49"/>
                    <a:pt x="625" y="49"/>
                  </a:cubicBezTo>
                  <a:cubicBezTo>
                    <a:pt x="624" y="49"/>
                    <a:pt x="624" y="49"/>
                    <a:pt x="624" y="49"/>
                  </a:cubicBezTo>
                  <a:cubicBezTo>
                    <a:pt x="624" y="52"/>
                    <a:pt x="624" y="52"/>
                    <a:pt x="624" y="52"/>
                  </a:cubicBezTo>
                  <a:cubicBezTo>
                    <a:pt x="624" y="53"/>
                    <a:pt x="625" y="53"/>
                    <a:pt x="625" y="53"/>
                  </a:cubicBezTo>
                  <a:lnTo>
                    <a:pt x="629" y="53"/>
                  </a:lnTo>
                  <a:close/>
                  <a:moveTo>
                    <a:pt x="600" y="38"/>
                  </a:moveTo>
                  <a:cubicBezTo>
                    <a:pt x="591" y="38"/>
                    <a:pt x="591" y="38"/>
                    <a:pt x="591" y="38"/>
                  </a:cubicBezTo>
                  <a:cubicBezTo>
                    <a:pt x="591" y="38"/>
                    <a:pt x="590" y="38"/>
                    <a:pt x="590" y="38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3"/>
                    <a:pt x="583" y="63"/>
                  </a:cubicBezTo>
                  <a:cubicBezTo>
                    <a:pt x="588" y="63"/>
                    <a:pt x="588" y="63"/>
                    <a:pt x="588" y="63"/>
                  </a:cubicBezTo>
                  <a:cubicBezTo>
                    <a:pt x="589" y="63"/>
                    <a:pt x="589" y="62"/>
                    <a:pt x="589" y="62"/>
                  </a:cubicBezTo>
                  <a:cubicBezTo>
                    <a:pt x="591" y="55"/>
                    <a:pt x="591" y="55"/>
                    <a:pt x="591" y="55"/>
                  </a:cubicBezTo>
                  <a:cubicBezTo>
                    <a:pt x="600" y="55"/>
                    <a:pt x="600" y="55"/>
                    <a:pt x="600" y="55"/>
                  </a:cubicBezTo>
                  <a:cubicBezTo>
                    <a:pt x="602" y="62"/>
                    <a:pt x="602" y="62"/>
                    <a:pt x="602" y="62"/>
                  </a:cubicBezTo>
                  <a:cubicBezTo>
                    <a:pt x="602" y="62"/>
                    <a:pt x="602" y="63"/>
                    <a:pt x="602" y="63"/>
                  </a:cubicBezTo>
                  <a:cubicBezTo>
                    <a:pt x="608" y="63"/>
                    <a:pt x="608" y="63"/>
                    <a:pt x="608" y="63"/>
                  </a:cubicBezTo>
                  <a:cubicBezTo>
                    <a:pt x="608" y="63"/>
                    <a:pt x="608" y="62"/>
                    <a:pt x="608" y="62"/>
                  </a:cubicBezTo>
                  <a:cubicBezTo>
                    <a:pt x="608" y="62"/>
                    <a:pt x="608" y="62"/>
                    <a:pt x="608" y="62"/>
                  </a:cubicBezTo>
                  <a:cubicBezTo>
                    <a:pt x="601" y="38"/>
                    <a:pt x="601" y="38"/>
                    <a:pt x="601" y="38"/>
                  </a:cubicBezTo>
                  <a:cubicBezTo>
                    <a:pt x="600" y="38"/>
                    <a:pt x="600" y="38"/>
                    <a:pt x="600" y="38"/>
                  </a:cubicBezTo>
                  <a:moveTo>
                    <a:pt x="39" y="38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7"/>
                    <a:pt x="34" y="73"/>
                    <a:pt x="23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45" y="96"/>
                    <a:pt x="62" y="81"/>
                    <a:pt x="62" y="57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" name="Picture 21"/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576" r="25261" b="-3251"/>
          <a:stretch/>
        </p:blipFill>
        <p:spPr>
          <a:xfrm>
            <a:off x="2134191" y="250424"/>
            <a:ext cx="7008222" cy="60297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Picture 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" name="Picture 20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31" y="6574188"/>
            <a:ext cx="1274119" cy="143437"/>
          </a:xfrm>
          <a:prstGeom prst="rect">
            <a:avLst/>
          </a:prstGeom>
          <a:noFill/>
          <a:ln>
            <a:noFill/>
          </a:ln>
          <a:effectLst>
            <a:outerShdw blurRad="101600" sx="102000" sy="102000" algn="c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09396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98" r:id="rId1"/>
    <p:sldLayoutId id="2147485199" r:id="rId2"/>
  </p:sldLayoutIdLst>
  <p:transition spd="med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chemeClr val="bg1"/>
          </a:solidFill>
          <a:latin typeface="+mj-lt"/>
          <a:ea typeface="MS PGothic" pitchFamily="34" charset="-128"/>
          <a:cs typeface="MS PGothic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9pPr>
    </p:titleStyle>
    <p:bodyStyle>
      <a:lvl1pPr marL="228600" indent="-22860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bg1"/>
          </a:solidFill>
          <a:latin typeface="+mn-lt"/>
          <a:ea typeface="MS PGothic" pitchFamily="34" charset="-128"/>
          <a:cs typeface="MS PGothic" charset="0"/>
        </a:defRPr>
      </a:lvl1pPr>
      <a:lvl2pPr marL="4572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Arial" charset="0"/>
        <a:buChar char="•"/>
        <a:defRPr sz="1800" kern="1200">
          <a:solidFill>
            <a:schemeClr val="bg1"/>
          </a:solidFill>
          <a:latin typeface="+mn-lt"/>
          <a:ea typeface="MS PGothic" pitchFamily="34" charset="-128"/>
          <a:cs typeface="MS PGothic" charset="0"/>
        </a:defRPr>
      </a:lvl2pPr>
      <a:lvl3pPr marL="6858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600" kern="1200">
          <a:solidFill>
            <a:schemeClr val="bg1"/>
          </a:solidFill>
          <a:latin typeface="+mn-lt"/>
          <a:ea typeface="MS PGothic" pitchFamily="34" charset="-128"/>
          <a:cs typeface="MS PGothic" charset="0"/>
        </a:defRPr>
      </a:lvl3pPr>
      <a:lvl4pPr marL="9144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400" kern="1200">
          <a:solidFill>
            <a:schemeClr val="bg1"/>
          </a:solidFill>
          <a:latin typeface="+mn-lt"/>
          <a:ea typeface="MS PGothic" pitchFamily="34" charset="-128"/>
          <a:cs typeface="MS PGothic" charset="0"/>
        </a:defRPr>
      </a:lvl4pPr>
      <a:lvl5pPr marL="914400" indent="9144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5pPr>
      <a:lvl6pPr marL="13716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 userDrawn="1"/>
        </p:nvSpPr>
        <p:spPr>
          <a:xfrm>
            <a:off x="1" y="0"/>
            <a:ext cx="9142412" cy="6858000"/>
          </a:xfrm>
          <a:prstGeom prst="rect">
            <a:avLst/>
          </a:prstGeom>
          <a:gradFill flip="none" rotWithShape="1">
            <a:gsLst>
              <a:gs pos="0">
                <a:srgbClr val="003557"/>
              </a:gs>
              <a:gs pos="100000">
                <a:srgbClr val="000000"/>
              </a:gs>
            </a:gsLst>
            <a:lin ang="16200000" scaled="1"/>
            <a:tileRect/>
          </a:gradFill>
          <a:ln>
            <a:noFill/>
          </a:ln>
          <a:effectLst/>
          <a:scene3d>
            <a:camera prst="orthographicFront"/>
            <a:lightRig rig="threePt" dir="t"/>
          </a:scene3d>
          <a:sp3d prstMaterial="plastic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3527426" y="6589184"/>
            <a:ext cx="339566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13DAE47-30D2-4C96-9D34-2E8C62EC8145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201614" y="6589184"/>
            <a:ext cx="5589587" cy="245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927850" y="6589184"/>
            <a:ext cx="457200" cy="228600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5527613A-901D-4953-9202-9931477677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52438" y="7283613"/>
            <a:ext cx="317500" cy="10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en-US" sz="700" dirty="0" smtClean="0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800100" y="6629546"/>
            <a:ext cx="2832100" cy="10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sz="700" dirty="0" smtClean="0">
                <a:solidFill>
                  <a:srgbClr val="7F7F7F"/>
                </a:solidFill>
                <a:cs typeface="Arial" pitchFamily="34" charset="0"/>
              </a:rPr>
              <a:t>©2014 Software AG. All rights reserved.</a:t>
            </a:r>
          </a:p>
        </p:txBody>
      </p:sp>
      <p:sp>
        <p:nvSpPr>
          <p:cNvPr id="14" name="TextBox 11"/>
          <p:cNvSpPr txBox="1">
            <a:spLocks noChangeArrowheads="1"/>
          </p:cNvSpPr>
          <p:nvPr/>
        </p:nvSpPr>
        <p:spPr bwMode="auto">
          <a:xfrm>
            <a:off x="430825" y="6630216"/>
            <a:ext cx="242887" cy="14393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fld id="{F8714038-F777-4D6C-BF39-F3C9BE8830C2}" type="slidenum">
              <a:rPr lang="en-US" sz="700" smtClean="0">
                <a:solidFill>
                  <a:srgbClr val="999999"/>
                </a:solidFill>
                <a:cs typeface="Arial" pitchFamily="34" charset="0"/>
              </a:rPr>
              <a:pPr eaLnBrk="1" hangingPunct="1">
                <a:defRPr/>
              </a:pPr>
              <a:t>‹#›</a:t>
            </a:fld>
            <a:r>
              <a:rPr lang="en-US" sz="700" dirty="0" smtClean="0">
                <a:solidFill>
                  <a:srgbClr val="999999"/>
                </a:solidFill>
                <a:cs typeface="Arial" pitchFamily="34" charset="0"/>
              </a:rPr>
              <a:t>   |</a:t>
            </a:r>
          </a:p>
        </p:txBody>
      </p:sp>
      <p:grpSp>
        <p:nvGrpSpPr>
          <p:cNvPr id="19" name="Group 18"/>
          <p:cNvGrpSpPr/>
          <p:nvPr userDrawn="1"/>
        </p:nvGrpSpPr>
        <p:grpSpPr>
          <a:xfrm>
            <a:off x="284164" y="-1741"/>
            <a:ext cx="1697036" cy="621018"/>
            <a:chOff x="1799415" y="4762"/>
            <a:chExt cx="1314449" cy="481013"/>
          </a:xfrm>
        </p:grpSpPr>
        <p:sp>
          <p:nvSpPr>
            <p:cNvPr id="20" name="Round Same Side Corner Rectangle 19"/>
            <p:cNvSpPr/>
            <p:nvPr userDrawn="1"/>
          </p:nvSpPr>
          <p:spPr>
            <a:xfrm>
              <a:off x="1799415" y="4762"/>
              <a:ext cx="1314449" cy="481013"/>
            </a:xfrm>
            <a:prstGeom prst="round2SameRect">
              <a:avLst>
                <a:gd name="adj1" fmla="val 0"/>
                <a:gd name="adj2" fmla="val 13129"/>
              </a:avLst>
            </a:prstGeom>
            <a:gradFill flip="none" rotWithShape="1">
              <a:gsLst>
                <a:gs pos="16000">
                  <a:srgbClr val="1A253E"/>
                </a:gs>
                <a:gs pos="56000">
                  <a:schemeClr val="accent1"/>
                </a:gs>
                <a:gs pos="93000">
                  <a:srgbClr val="007096"/>
                </a:gs>
              </a:gsLst>
              <a:lin ang="54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21" name="Freeform 11"/>
            <p:cNvSpPr>
              <a:spLocks noEditPoints="1"/>
            </p:cNvSpPr>
            <p:nvPr userDrawn="1"/>
          </p:nvSpPr>
          <p:spPr bwMode="auto">
            <a:xfrm>
              <a:off x="1958165" y="200077"/>
              <a:ext cx="1073486" cy="164214"/>
            </a:xfrm>
            <a:custGeom>
              <a:avLst/>
              <a:gdLst>
                <a:gd name="T0" fmla="*/ 564 w 634"/>
                <a:gd name="T1" fmla="*/ 91 h 97"/>
                <a:gd name="T2" fmla="*/ 561 w 634"/>
                <a:gd name="T3" fmla="*/ 82 h 97"/>
                <a:gd name="T4" fmla="*/ 535 w 634"/>
                <a:gd name="T5" fmla="*/ 83 h 97"/>
                <a:gd name="T6" fmla="*/ 567 w 634"/>
                <a:gd name="T7" fmla="*/ 66 h 97"/>
                <a:gd name="T8" fmla="*/ 460 w 634"/>
                <a:gd name="T9" fmla="*/ 54 h 97"/>
                <a:gd name="T10" fmla="*/ 410 w 634"/>
                <a:gd name="T11" fmla="*/ 42 h 97"/>
                <a:gd name="T12" fmla="*/ 413 w 634"/>
                <a:gd name="T13" fmla="*/ 52 h 97"/>
                <a:gd name="T14" fmla="*/ 442 w 634"/>
                <a:gd name="T15" fmla="*/ 56 h 97"/>
                <a:gd name="T16" fmla="*/ 433 w 634"/>
                <a:gd name="T17" fmla="*/ 97 h 97"/>
                <a:gd name="T18" fmla="*/ 110 w 634"/>
                <a:gd name="T19" fmla="*/ 73 h 97"/>
                <a:gd name="T20" fmla="*/ 95 w 634"/>
                <a:gd name="T21" fmla="*/ 82 h 97"/>
                <a:gd name="T22" fmla="*/ 92 w 634"/>
                <a:gd name="T23" fmla="*/ 91 h 97"/>
                <a:gd name="T24" fmla="*/ 137 w 634"/>
                <a:gd name="T25" fmla="*/ 78 h 97"/>
                <a:gd name="T26" fmla="*/ 119 w 634"/>
                <a:gd name="T27" fmla="*/ 48 h 97"/>
                <a:gd name="T28" fmla="*/ 135 w 634"/>
                <a:gd name="T29" fmla="*/ 42 h 97"/>
                <a:gd name="T30" fmla="*/ 92 w 634"/>
                <a:gd name="T31" fmla="*/ 55 h 97"/>
                <a:gd name="T32" fmla="*/ 23 w 634"/>
                <a:gd name="T33" fmla="*/ 40 h 97"/>
                <a:gd name="T34" fmla="*/ 37 w 634"/>
                <a:gd name="T35" fmla="*/ 0 h 97"/>
                <a:gd name="T36" fmla="*/ 442 w 634"/>
                <a:gd name="T37" fmla="*/ 84 h 97"/>
                <a:gd name="T38" fmla="*/ 442 w 634"/>
                <a:gd name="T39" fmla="*/ 68 h 97"/>
                <a:gd name="T40" fmla="*/ 531 w 634"/>
                <a:gd name="T41" fmla="*/ 55 h 97"/>
                <a:gd name="T42" fmla="*/ 549 w 634"/>
                <a:gd name="T43" fmla="*/ 63 h 97"/>
                <a:gd name="T44" fmla="*/ 363 w 634"/>
                <a:gd name="T45" fmla="*/ 84 h 97"/>
                <a:gd name="T46" fmla="*/ 344 w 634"/>
                <a:gd name="T47" fmla="*/ 39 h 97"/>
                <a:gd name="T48" fmla="*/ 328 w 634"/>
                <a:gd name="T49" fmla="*/ 39 h 97"/>
                <a:gd name="T50" fmla="*/ 279 w 634"/>
                <a:gd name="T51" fmla="*/ 18 h 97"/>
                <a:gd name="T52" fmla="*/ 262 w 634"/>
                <a:gd name="T53" fmla="*/ 38 h 97"/>
                <a:gd name="T54" fmla="*/ 243 w 634"/>
                <a:gd name="T55" fmla="*/ 26 h 97"/>
                <a:gd name="T56" fmla="*/ 252 w 634"/>
                <a:gd name="T57" fmla="*/ 25 h 97"/>
                <a:gd name="T58" fmla="*/ 237 w 634"/>
                <a:gd name="T59" fmla="*/ 13 h 97"/>
                <a:gd name="T60" fmla="*/ 208 w 634"/>
                <a:gd name="T61" fmla="*/ 39 h 97"/>
                <a:gd name="T62" fmla="*/ 218 w 634"/>
                <a:gd name="T63" fmla="*/ 94 h 97"/>
                <a:gd name="T64" fmla="*/ 236 w 634"/>
                <a:gd name="T65" fmla="*/ 51 h 97"/>
                <a:gd name="T66" fmla="*/ 296 w 634"/>
                <a:gd name="T67" fmla="*/ 94 h 97"/>
                <a:gd name="T68" fmla="*/ 295 w 634"/>
                <a:gd name="T69" fmla="*/ 82 h 97"/>
                <a:gd name="T70" fmla="*/ 281 w 634"/>
                <a:gd name="T71" fmla="*/ 77 h 97"/>
                <a:gd name="T72" fmla="*/ 319 w 634"/>
                <a:gd name="T73" fmla="*/ 95 h 97"/>
                <a:gd name="T74" fmla="*/ 398 w 634"/>
                <a:gd name="T75" fmla="*/ 80 h 97"/>
                <a:gd name="T76" fmla="*/ 379 w 634"/>
                <a:gd name="T77" fmla="*/ 39 h 97"/>
                <a:gd name="T78" fmla="*/ 505 w 634"/>
                <a:gd name="T79" fmla="*/ 37 h 97"/>
                <a:gd name="T80" fmla="*/ 474 w 634"/>
                <a:gd name="T81" fmla="*/ 94 h 97"/>
                <a:gd name="T82" fmla="*/ 493 w 634"/>
                <a:gd name="T83" fmla="*/ 51 h 97"/>
                <a:gd name="T84" fmla="*/ 174 w 634"/>
                <a:gd name="T85" fmla="*/ 97 h 97"/>
                <a:gd name="T86" fmla="*/ 165 w 634"/>
                <a:gd name="T87" fmla="*/ 67 h 97"/>
                <a:gd name="T88" fmla="*/ 165 w 634"/>
                <a:gd name="T89" fmla="*/ 67 h 97"/>
                <a:gd name="T90" fmla="*/ 592 w 634"/>
                <a:gd name="T91" fmla="*/ 52 h 97"/>
                <a:gd name="T92" fmla="*/ 626 w 634"/>
                <a:gd name="T93" fmla="*/ 59 h 97"/>
                <a:gd name="T94" fmla="*/ 633 w 634"/>
                <a:gd name="T95" fmla="*/ 43 h 97"/>
                <a:gd name="T96" fmla="*/ 634 w 634"/>
                <a:gd name="T97" fmla="*/ 40 h 97"/>
                <a:gd name="T98" fmla="*/ 625 w 634"/>
                <a:gd name="T99" fmla="*/ 63 h 97"/>
                <a:gd name="T100" fmla="*/ 634 w 634"/>
                <a:gd name="T101" fmla="*/ 49 h 97"/>
                <a:gd name="T102" fmla="*/ 624 w 634"/>
                <a:gd name="T103" fmla="*/ 52 h 97"/>
                <a:gd name="T104" fmla="*/ 591 w 634"/>
                <a:gd name="T105" fmla="*/ 38 h 97"/>
                <a:gd name="T106" fmla="*/ 583 w 634"/>
                <a:gd name="T107" fmla="*/ 63 h 97"/>
                <a:gd name="T108" fmla="*/ 600 w 634"/>
                <a:gd name="T109" fmla="*/ 55 h 97"/>
                <a:gd name="T110" fmla="*/ 608 w 634"/>
                <a:gd name="T111" fmla="*/ 62 h 97"/>
                <a:gd name="T112" fmla="*/ 39 w 634"/>
                <a:gd name="T113" fmla="*/ 38 h 97"/>
                <a:gd name="T114" fmla="*/ 12 w 634"/>
                <a:gd name="T115" fmla="*/ 96 h 97"/>
                <a:gd name="T116" fmla="*/ 39 w 634"/>
                <a:gd name="T117" fmla="*/ 3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34" h="97">
                  <a:moveTo>
                    <a:pt x="511" y="67"/>
                  </a:moveTo>
                  <a:cubicBezTo>
                    <a:pt x="511" y="89"/>
                    <a:pt x="521" y="97"/>
                    <a:pt x="542" y="97"/>
                  </a:cubicBezTo>
                  <a:cubicBezTo>
                    <a:pt x="552" y="97"/>
                    <a:pt x="559" y="94"/>
                    <a:pt x="563" y="93"/>
                  </a:cubicBezTo>
                  <a:cubicBezTo>
                    <a:pt x="564" y="93"/>
                    <a:pt x="564" y="92"/>
                    <a:pt x="564" y="91"/>
                  </a:cubicBezTo>
                  <a:cubicBezTo>
                    <a:pt x="564" y="91"/>
                    <a:pt x="564" y="91"/>
                    <a:pt x="564" y="90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2" y="83"/>
                    <a:pt x="562" y="82"/>
                    <a:pt x="561" y="82"/>
                  </a:cubicBezTo>
                  <a:cubicBezTo>
                    <a:pt x="560" y="82"/>
                    <a:pt x="560" y="82"/>
                    <a:pt x="559" y="82"/>
                  </a:cubicBezTo>
                  <a:cubicBezTo>
                    <a:pt x="560" y="82"/>
                    <a:pt x="560" y="82"/>
                    <a:pt x="560" y="82"/>
                  </a:cubicBezTo>
                  <a:cubicBezTo>
                    <a:pt x="557" y="83"/>
                    <a:pt x="552" y="85"/>
                    <a:pt x="546" y="85"/>
                  </a:cubicBezTo>
                  <a:cubicBezTo>
                    <a:pt x="541" y="85"/>
                    <a:pt x="537" y="84"/>
                    <a:pt x="535" y="83"/>
                  </a:cubicBezTo>
                  <a:cubicBezTo>
                    <a:pt x="532" y="82"/>
                    <a:pt x="530" y="79"/>
                    <a:pt x="530" y="74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6" y="74"/>
                    <a:pt x="567" y="73"/>
                    <a:pt x="567" y="71"/>
                  </a:cubicBezTo>
                  <a:cubicBezTo>
                    <a:pt x="567" y="66"/>
                    <a:pt x="567" y="66"/>
                    <a:pt x="567" y="66"/>
                  </a:cubicBezTo>
                  <a:cubicBezTo>
                    <a:pt x="567" y="56"/>
                    <a:pt x="565" y="48"/>
                    <a:pt x="561" y="43"/>
                  </a:cubicBezTo>
                  <a:cubicBezTo>
                    <a:pt x="557" y="39"/>
                    <a:pt x="550" y="37"/>
                    <a:pt x="539" y="37"/>
                  </a:cubicBezTo>
                  <a:cubicBezTo>
                    <a:pt x="518" y="37"/>
                    <a:pt x="511" y="45"/>
                    <a:pt x="511" y="67"/>
                  </a:cubicBezTo>
                  <a:moveTo>
                    <a:pt x="460" y="54"/>
                  </a:moveTo>
                  <a:cubicBezTo>
                    <a:pt x="460" y="48"/>
                    <a:pt x="458" y="43"/>
                    <a:pt x="453" y="40"/>
                  </a:cubicBezTo>
                  <a:cubicBezTo>
                    <a:pt x="449" y="38"/>
                    <a:pt x="444" y="37"/>
                    <a:pt x="436" y="37"/>
                  </a:cubicBezTo>
                  <a:cubicBezTo>
                    <a:pt x="424" y="37"/>
                    <a:pt x="413" y="40"/>
                    <a:pt x="411" y="41"/>
                  </a:cubicBezTo>
                  <a:cubicBezTo>
                    <a:pt x="411" y="41"/>
                    <a:pt x="410" y="41"/>
                    <a:pt x="410" y="42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2" y="51"/>
                    <a:pt x="412" y="51"/>
                    <a:pt x="412" y="51"/>
                  </a:cubicBezTo>
                  <a:cubicBezTo>
                    <a:pt x="412" y="52"/>
                    <a:pt x="412" y="52"/>
                    <a:pt x="413" y="52"/>
                  </a:cubicBezTo>
                  <a:cubicBezTo>
                    <a:pt x="413" y="52"/>
                    <a:pt x="413" y="52"/>
                    <a:pt x="414" y="52"/>
                  </a:cubicBezTo>
                  <a:cubicBezTo>
                    <a:pt x="416" y="51"/>
                    <a:pt x="425" y="49"/>
                    <a:pt x="432" y="49"/>
                  </a:cubicBezTo>
                  <a:cubicBezTo>
                    <a:pt x="435" y="49"/>
                    <a:pt x="438" y="49"/>
                    <a:pt x="439" y="50"/>
                  </a:cubicBezTo>
                  <a:cubicBezTo>
                    <a:pt x="441" y="51"/>
                    <a:pt x="442" y="53"/>
                    <a:pt x="442" y="56"/>
                  </a:cubicBezTo>
                  <a:cubicBezTo>
                    <a:pt x="442" y="58"/>
                    <a:pt x="442" y="58"/>
                    <a:pt x="442" y="58"/>
                  </a:cubicBezTo>
                  <a:cubicBezTo>
                    <a:pt x="423" y="61"/>
                    <a:pt x="423" y="61"/>
                    <a:pt x="423" y="61"/>
                  </a:cubicBezTo>
                  <a:cubicBezTo>
                    <a:pt x="416" y="62"/>
                    <a:pt x="406" y="64"/>
                    <a:pt x="406" y="78"/>
                  </a:cubicBezTo>
                  <a:cubicBezTo>
                    <a:pt x="406" y="95"/>
                    <a:pt x="420" y="97"/>
                    <a:pt x="433" y="97"/>
                  </a:cubicBezTo>
                  <a:cubicBezTo>
                    <a:pt x="440" y="97"/>
                    <a:pt x="445" y="96"/>
                    <a:pt x="449" y="95"/>
                  </a:cubicBezTo>
                  <a:cubicBezTo>
                    <a:pt x="457" y="94"/>
                    <a:pt x="460" y="92"/>
                    <a:pt x="460" y="84"/>
                  </a:cubicBezTo>
                  <a:lnTo>
                    <a:pt x="460" y="54"/>
                  </a:lnTo>
                  <a:close/>
                  <a:moveTo>
                    <a:pt x="110" y="73"/>
                  </a:moveTo>
                  <a:cubicBezTo>
                    <a:pt x="116" y="74"/>
                    <a:pt x="118" y="75"/>
                    <a:pt x="118" y="79"/>
                  </a:cubicBezTo>
                  <a:cubicBezTo>
                    <a:pt x="118" y="84"/>
                    <a:pt x="114" y="85"/>
                    <a:pt x="110" y="85"/>
                  </a:cubicBezTo>
                  <a:cubicBezTo>
                    <a:pt x="105" y="85"/>
                    <a:pt x="98" y="83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4" y="82"/>
                    <a:pt x="94" y="82"/>
                  </a:cubicBezTo>
                  <a:cubicBezTo>
                    <a:pt x="93" y="82"/>
                    <a:pt x="93" y="83"/>
                    <a:pt x="93" y="84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1" y="92"/>
                    <a:pt x="91" y="92"/>
                  </a:cubicBezTo>
                  <a:cubicBezTo>
                    <a:pt x="91" y="93"/>
                    <a:pt x="92" y="93"/>
                    <a:pt x="93" y="94"/>
                  </a:cubicBezTo>
                  <a:cubicBezTo>
                    <a:pt x="95" y="94"/>
                    <a:pt x="104" y="97"/>
                    <a:pt x="113" y="97"/>
                  </a:cubicBezTo>
                  <a:cubicBezTo>
                    <a:pt x="127" y="97"/>
                    <a:pt x="137" y="92"/>
                    <a:pt x="137" y="78"/>
                  </a:cubicBezTo>
                  <a:cubicBezTo>
                    <a:pt x="137" y="64"/>
                    <a:pt x="129" y="61"/>
                    <a:pt x="121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15" y="59"/>
                    <a:pt x="111" y="58"/>
                    <a:pt x="111" y="54"/>
                  </a:cubicBezTo>
                  <a:cubicBezTo>
                    <a:pt x="111" y="49"/>
                    <a:pt x="116" y="48"/>
                    <a:pt x="119" y="48"/>
                  </a:cubicBezTo>
                  <a:cubicBezTo>
                    <a:pt x="123" y="48"/>
                    <a:pt x="128" y="49"/>
                    <a:pt x="130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3" y="50"/>
                    <a:pt x="133" y="49"/>
                    <a:pt x="134" y="49"/>
                  </a:cubicBezTo>
                  <a:cubicBezTo>
                    <a:pt x="134" y="47"/>
                    <a:pt x="135" y="44"/>
                    <a:pt x="135" y="42"/>
                  </a:cubicBezTo>
                  <a:cubicBezTo>
                    <a:pt x="135" y="42"/>
                    <a:pt x="135" y="41"/>
                    <a:pt x="135" y="41"/>
                  </a:cubicBezTo>
                  <a:cubicBezTo>
                    <a:pt x="135" y="40"/>
                    <a:pt x="135" y="39"/>
                    <a:pt x="133" y="39"/>
                  </a:cubicBezTo>
                  <a:cubicBezTo>
                    <a:pt x="130" y="38"/>
                    <a:pt x="124" y="37"/>
                    <a:pt x="116" y="37"/>
                  </a:cubicBezTo>
                  <a:cubicBezTo>
                    <a:pt x="107" y="37"/>
                    <a:pt x="92" y="38"/>
                    <a:pt x="92" y="55"/>
                  </a:cubicBezTo>
                  <a:cubicBezTo>
                    <a:pt x="92" y="69"/>
                    <a:pt x="102" y="71"/>
                    <a:pt x="109" y="73"/>
                  </a:cubicBezTo>
                  <a:lnTo>
                    <a:pt x="110" y="73"/>
                  </a:lnTo>
                  <a:close/>
                  <a:moveTo>
                    <a:pt x="23" y="59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23" y="28"/>
                    <a:pt x="28" y="23"/>
                    <a:pt x="39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5" y="0"/>
                    <a:pt x="0" y="16"/>
                    <a:pt x="0" y="38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23" y="59"/>
                  </a:lnTo>
                  <a:close/>
                  <a:moveTo>
                    <a:pt x="442" y="84"/>
                  </a:moveTo>
                  <a:cubicBezTo>
                    <a:pt x="441" y="85"/>
                    <a:pt x="438" y="85"/>
                    <a:pt x="434" y="85"/>
                  </a:cubicBezTo>
                  <a:cubicBezTo>
                    <a:pt x="430" y="85"/>
                    <a:pt x="424" y="85"/>
                    <a:pt x="424" y="78"/>
                  </a:cubicBezTo>
                  <a:cubicBezTo>
                    <a:pt x="424" y="71"/>
                    <a:pt x="428" y="71"/>
                    <a:pt x="432" y="70"/>
                  </a:cubicBezTo>
                  <a:cubicBezTo>
                    <a:pt x="442" y="68"/>
                    <a:pt x="442" y="68"/>
                    <a:pt x="442" y="68"/>
                  </a:cubicBezTo>
                  <a:lnTo>
                    <a:pt x="442" y="84"/>
                  </a:lnTo>
                  <a:close/>
                  <a:moveTo>
                    <a:pt x="530" y="63"/>
                  </a:moveTo>
                  <a:cubicBezTo>
                    <a:pt x="530" y="62"/>
                    <a:pt x="530" y="62"/>
                    <a:pt x="530" y="62"/>
                  </a:cubicBezTo>
                  <a:cubicBezTo>
                    <a:pt x="530" y="61"/>
                    <a:pt x="530" y="57"/>
                    <a:pt x="531" y="55"/>
                  </a:cubicBezTo>
                  <a:cubicBezTo>
                    <a:pt x="531" y="51"/>
                    <a:pt x="533" y="49"/>
                    <a:pt x="539" y="49"/>
                  </a:cubicBezTo>
                  <a:cubicBezTo>
                    <a:pt x="545" y="49"/>
                    <a:pt x="547" y="51"/>
                    <a:pt x="548" y="54"/>
                  </a:cubicBezTo>
                  <a:cubicBezTo>
                    <a:pt x="549" y="56"/>
                    <a:pt x="549" y="60"/>
                    <a:pt x="549" y="62"/>
                  </a:cubicBezTo>
                  <a:cubicBezTo>
                    <a:pt x="549" y="63"/>
                    <a:pt x="549" y="63"/>
                    <a:pt x="549" y="63"/>
                  </a:cubicBezTo>
                  <a:lnTo>
                    <a:pt x="530" y="63"/>
                  </a:lnTo>
                  <a:close/>
                  <a:moveTo>
                    <a:pt x="379" y="78"/>
                  </a:moveTo>
                  <a:cubicBezTo>
                    <a:pt x="379" y="83"/>
                    <a:pt x="375" y="85"/>
                    <a:pt x="371" y="85"/>
                  </a:cubicBezTo>
                  <a:cubicBezTo>
                    <a:pt x="367" y="85"/>
                    <a:pt x="363" y="84"/>
                    <a:pt x="363" y="84"/>
                  </a:cubicBezTo>
                  <a:cubicBezTo>
                    <a:pt x="363" y="39"/>
                    <a:pt x="363" y="39"/>
                    <a:pt x="363" y="39"/>
                  </a:cubicBezTo>
                  <a:cubicBezTo>
                    <a:pt x="363" y="39"/>
                    <a:pt x="362" y="38"/>
                    <a:pt x="362" y="38"/>
                  </a:cubicBezTo>
                  <a:cubicBezTo>
                    <a:pt x="346" y="38"/>
                    <a:pt x="346" y="38"/>
                    <a:pt x="346" y="38"/>
                  </a:cubicBezTo>
                  <a:cubicBezTo>
                    <a:pt x="345" y="38"/>
                    <a:pt x="344" y="39"/>
                    <a:pt x="344" y="39"/>
                  </a:cubicBezTo>
                  <a:cubicBezTo>
                    <a:pt x="344" y="78"/>
                    <a:pt x="344" y="78"/>
                    <a:pt x="344" y="78"/>
                  </a:cubicBezTo>
                  <a:cubicBezTo>
                    <a:pt x="344" y="83"/>
                    <a:pt x="342" y="85"/>
                    <a:pt x="337" y="85"/>
                  </a:cubicBezTo>
                  <a:cubicBezTo>
                    <a:pt x="334" y="85"/>
                    <a:pt x="328" y="84"/>
                    <a:pt x="328" y="84"/>
                  </a:cubicBezTo>
                  <a:cubicBezTo>
                    <a:pt x="328" y="39"/>
                    <a:pt x="328" y="39"/>
                    <a:pt x="328" y="39"/>
                  </a:cubicBezTo>
                  <a:cubicBezTo>
                    <a:pt x="328" y="39"/>
                    <a:pt x="327" y="38"/>
                    <a:pt x="327" y="38"/>
                  </a:cubicBezTo>
                  <a:cubicBezTo>
                    <a:pt x="281" y="38"/>
                    <a:pt x="281" y="38"/>
                    <a:pt x="281" y="38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9"/>
                    <a:pt x="280" y="18"/>
                    <a:pt x="279" y="18"/>
                  </a:cubicBezTo>
                  <a:cubicBezTo>
                    <a:pt x="279" y="18"/>
                    <a:pt x="278" y="18"/>
                    <a:pt x="278" y="19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21"/>
                    <a:pt x="262" y="22"/>
                    <a:pt x="262" y="24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7" y="28"/>
                    <a:pt x="238" y="27"/>
                  </a:cubicBezTo>
                  <a:cubicBezTo>
                    <a:pt x="239" y="26"/>
                    <a:pt x="241" y="26"/>
                    <a:pt x="243" y="26"/>
                  </a:cubicBezTo>
                  <a:cubicBezTo>
                    <a:pt x="245" y="26"/>
                    <a:pt x="247" y="26"/>
                    <a:pt x="249" y="26"/>
                  </a:cubicBezTo>
                  <a:cubicBezTo>
                    <a:pt x="249" y="26"/>
                    <a:pt x="249" y="27"/>
                    <a:pt x="249" y="27"/>
                  </a:cubicBezTo>
                  <a:cubicBezTo>
                    <a:pt x="250" y="27"/>
                    <a:pt x="250" y="27"/>
                    <a:pt x="251" y="27"/>
                  </a:cubicBezTo>
                  <a:cubicBezTo>
                    <a:pt x="251" y="27"/>
                    <a:pt x="252" y="26"/>
                    <a:pt x="252" y="25"/>
                  </a:cubicBez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6"/>
                  </a:cubicBezTo>
                  <a:cubicBezTo>
                    <a:pt x="253" y="16"/>
                    <a:pt x="253" y="15"/>
                    <a:pt x="252" y="15"/>
                  </a:cubicBezTo>
                  <a:cubicBezTo>
                    <a:pt x="250" y="14"/>
                    <a:pt x="245" y="13"/>
                    <a:pt x="237" y="13"/>
                  </a:cubicBezTo>
                  <a:cubicBezTo>
                    <a:pt x="224" y="13"/>
                    <a:pt x="218" y="19"/>
                    <a:pt x="218" y="31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8"/>
                    <a:pt x="208" y="39"/>
                    <a:pt x="208" y="39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1"/>
                    <a:pt x="209" y="51"/>
                  </a:cubicBezTo>
                  <a:cubicBezTo>
                    <a:pt x="218" y="51"/>
                    <a:pt x="218" y="51"/>
                    <a:pt x="218" y="51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8" y="95"/>
                    <a:pt x="218" y="95"/>
                    <a:pt x="219" y="95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236" y="95"/>
                    <a:pt x="236" y="95"/>
                    <a:pt x="236" y="94"/>
                  </a:cubicBezTo>
                  <a:cubicBezTo>
                    <a:pt x="236" y="51"/>
                    <a:pt x="236" y="51"/>
                    <a:pt x="236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78"/>
                    <a:pt x="262" y="78"/>
                    <a:pt x="262" y="78"/>
                  </a:cubicBezTo>
                  <a:cubicBezTo>
                    <a:pt x="262" y="91"/>
                    <a:pt x="269" y="96"/>
                    <a:pt x="283" y="96"/>
                  </a:cubicBezTo>
                  <a:cubicBezTo>
                    <a:pt x="290" y="96"/>
                    <a:pt x="295" y="95"/>
                    <a:pt x="296" y="94"/>
                  </a:cubicBezTo>
                  <a:cubicBezTo>
                    <a:pt x="298" y="94"/>
                    <a:pt x="298" y="93"/>
                    <a:pt x="298" y="92"/>
                  </a:cubicBezTo>
                  <a:cubicBezTo>
                    <a:pt x="298" y="92"/>
                    <a:pt x="298" y="92"/>
                    <a:pt x="298" y="92"/>
                  </a:cubicBezTo>
                  <a:cubicBezTo>
                    <a:pt x="296" y="84"/>
                    <a:pt x="296" y="84"/>
                    <a:pt x="296" y="84"/>
                  </a:cubicBezTo>
                  <a:cubicBezTo>
                    <a:pt x="296" y="83"/>
                    <a:pt x="296" y="82"/>
                    <a:pt x="295" y="82"/>
                  </a:cubicBezTo>
                  <a:cubicBezTo>
                    <a:pt x="295" y="82"/>
                    <a:pt x="295" y="82"/>
                    <a:pt x="294" y="83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3" y="83"/>
                    <a:pt x="290" y="83"/>
                    <a:pt x="288" y="83"/>
                  </a:cubicBezTo>
                  <a:cubicBezTo>
                    <a:pt x="282" y="83"/>
                    <a:pt x="281" y="81"/>
                    <a:pt x="281" y="77"/>
                  </a:cubicBezTo>
                  <a:cubicBezTo>
                    <a:pt x="281" y="51"/>
                    <a:pt x="281" y="51"/>
                    <a:pt x="281" y="51"/>
                  </a:cubicBezTo>
                  <a:cubicBezTo>
                    <a:pt x="309" y="51"/>
                    <a:pt x="309" y="51"/>
                    <a:pt x="309" y="51"/>
                  </a:cubicBezTo>
                  <a:cubicBezTo>
                    <a:pt x="309" y="88"/>
                    <a:pt x="309" y="88"/>
                    <a:pt x="309" y="88"/>
                  </a:cubicBezTo>
                  <a:cubicBezTo>
                    <a:pt x="309" y="92"/>
                    <a:pt x="313" y="93"/>
                    <a:pt x="319" y="95"/>
                  </a:cubicBezTo>
                  <a:cubicBezTo>
                    <a:pt x="324" y="96"/>
                    <a:pt x="331" y="97"/>
                    <a:pt x="336" y="97"/>
                  </a:cubicBezTo>
                  <a:cubicBezTo>
                    <a:pt x="342" y="97"/>
                    <a:pt x="349" y="96"/>
                    <a:pt x="354" y="92"/>
                  </a:cubicBezTo>
                  <a:cubicBezTo>
                    <a:pt x="361" y="96"/>
                    <a:pt x="368" y="97"/>
                    <a:pt x="375" y="97"/>
                  </a:cubicBezTo>
                  <a:cubicBezTo>
                    <a:pt x="389" y="97"/>
                    <a:pt x="398" y="94"/>
                    <a:pt x="398" y="80"/>
                  </a:cubicBezTo>
                  <a:cubicBezTo>
                    <a:pt x="398" y="39"/>
                    <a:pt x="398" y="39"/>
                    <a:pt x="398" y="39"/>
                  </a:cubicBezTo>
                  <a:cubicBezTo>
                    <a:pt x="398" y="39"/>
                    <a:pt x="397" y="38"/>
                    <a:pt x="396" y="38"/>
                  </a:cubicBezTo>
                  <a:cubicBezTo>
                    <a:pt x="380" y="38"/>
                    <a:pt x="380" y="38"/>
                    <a:pt x="380" y="38"/>
                  </a:cubicBezTo>
                  <a:cubicBezTo>
                    <a:pt x="380" y="38"/>
                    <a:pt x="379" y="39"/>
                    <a:pt x="379" y="39"/>
                  </a:cubicBezTo>
                  <a:lnTo>
                    <a:pt x="379" y="78"/>
                  </a:lnTo>
                  <a:close/>
                  <a:moveTo>
                    <a:pt x="507" y="48"/>
                  </a:moveTo>
                  <a:cubicBezTo>
                    <a:pt x="507" y="39"/>
                    <a:pt x="507" y="39"/>
                    <a:pt x="507" y="39"/>
                  </a:cubicBezTo>
                  <a:cubicBezTo>
                    <a:pt x="507" y="37"/>
                    <a:pt x="507" y="37"/>
                    <a:pt x="505" y="37"/>
                  </a:cubicBezTo>
                  <a:cubicBezTo>
                    <a:pt x="503" y="37"/>
                    <a:pt x="503" y="37"/>
                    <a:pt x="503" y="37"/>
                  </a:cubicBezTo>
                  <a:cubicBezTo>
                    <a:pt x="496" y="37"/>
                    <a:pt x="489" y="38"/>
                    <a:pt x="484" y="39"/>
                  </a:cubicBezTo>
                  <a:cubicBezTo>
                    <a:pt x="477" y="40"/>
                    <a:pt x="474" y="41"/>
                    <a:pt x="474" y="45"/>
                  </a:cubicBezTo>
                  <a:cubicBezTo>
                    <a:pt x="474" y="94"/>
                    <a:pt x="474" y="94"/>
                    <a:pt x="474" y="94"/>
                  </a:cubicBezTo>
                  <a:cubicBezTo>
                    <a:pt x="474" y="95"/>
                    <a:pt x="475" y="95"/>
                    <a:pt x="475" y="95"/>
                  </a:cubicBezTo>
                  <a:cubicBezTo>
                    <a:pt x="491" y="95"/>
                    <a:pt x="491" y="95"/>
                    <a:pt x="491" y="95"/>
                  </a:cubicBezTo>
                  <a:cubicBezTo>
                    <a:pt x="492" y="95"/>
                    <a:pt x="493" y="95"/>
                    <a:pt x="493" y="94"/>
                  </a:cubicBezTo>
                  <a:cubicBezTo>
                    <a:pt x="493" y="51"/>
                    <a:pt x="493" y="51"/>
                    <a:pt x="493" y="51"/>
                  </a:cubicBezTo>
                  <a:cubicBezTo>
                    <a:pt x="494" y="51"/>
                    <a:pt x="499" y="50"/>
                    <a:pt x="505" y="50"/>
                  </a:cubicBezTo>
                  <a:cubicBezTo>
                    <a:pt x="507" y="50"/>
                    <a:pt x="507" y="49"/>
                    <a:pt x="507" y="48"/>
                  </a:cubicBezTo>
                  <a:moveTo>
                    <a:pt x="146" y="67"/>
                  </a:moveTo>
                  <a:cubicBezTo>
                    <a:pt x="146" y="84"/>
                    <a:pt x="149" y="97"/>
                    <a:pt x="174" y="97"/>
                  </a:cubicBezTo>
                  <a:cubicBezTo>
                    <a:pt x="199" y="97"/>
                    <a:pt x="202" y="84"/>
                    <a:pt x="202" y="67"/>
                  </a:cubicBezTo>
                  <a:cubicBezTo>
                    <a:pt x="202" y="50"/>
                    <a:pt x="199" y="37"/>
                    <a:pt x="174" y="37"/>
                  </a:cubicBezTo>
                  <a:cubicBezTo>
                    <a:pt x="149" y="37"/>
                    <a:pt x="146" y="50"/>
                    <a:pt x="146" y="67"/>
                  </a:cubicBezTo>
                  <a:moveTo>
                    <a:pt x="165" y="67"/>
                  </a:moveTo>
                  <a:cubicBezTo>
                    <a:pt x="165" y="54"/>
                    <a:pt x="165" y="49"/>
                    <a:pt x="174" y="49"/>
                  </a:cubicBezTo>
                  <a:cubicBezTo>
                    <a:pt x="183" y="49"/>
                    <a:pt x="183" y="54"/>
                    <a:pt x="183" y="67"/>
                  </a:cubicBezTo>
                  <a:cubicBezTo>
                    <a:pt x="183" y="79"/>
                    <a:pt x="183" y="84"/>
                    <a:pt x="174" y="84"/>
                  </a:cubicBezTo>
                  <a:cubicBezTo>
                    <a:pt x="165" y="84"/>
                    <a:pt x="165" y="79"/>
                    <a:pt x="165" y="67"/>
                  </a:cubicBezTo>
                  <a:moveTo>
                    <a:pt x="594" y="42"/>
                  </a:moveTo>
                  <a:cubicBezTo>
                    <a:pt x="596" y="42"/>
                    <a:pt x="596" y="42"/>
                    <a:pt x="596" y="42"/>
                  </a:cubicBezTo>
                  <a:cubicBezTo>
                    <a:pt x="599" y="52"/>
                    <a:pt x="599" y="52"/>
                    <a:pt x="599" y="52"/>
                  </a:cubicBezTo>
                  <a:cubicBezTo>
                    <a:pt x="592" y="52"/>
                    <a:pt x="592" y="52"/>
                    <a:pt x="592" y="52"/>
                  </a:cubicBezTo>
                  <a:lnTo>
                    <a:pt x="594" y="42"/>
                  </a:lnTo>
                  <a:close/>
                  <a:moveTo>
                    <a:pt x="629" y="53"/>
                  </a:moveTo>
                  <a:cubicBezTo>
                    <a:pt x="629" y="59"/>
                    <a:pt x="629" y="59"/>
                    <a:pt x="629" y="59"/>
                  </a:cubicBezTo>
                  <a:cubicBezTo>
                    <a:pt x="629" y="59"/>
                    <a:pt x="627" y="59"/>
                    <a:pt x="626" y="59"/>
                  </a:cubicBezTo>
                  <a:cubicBezTo>
                    <a:pt x="621" y="59"/>
                    <a:pt x="618" y="58"/>
                    <a:pt x="618" y="51"/>
                  </a:cubicBezTo>
                  <a:cubicBezTo>
                    <a:pt x="618" y="43"/>
                    <a:pt x="621" y="42"/>
                    <a:pt x="626" y="42"/>
                  </a:cubicBezTo>
                  <a:cubicBezTo>
                    <a:pt x="628" y="42"/>
                    <a:pt x="631" y="42"/>
                    <a:pt x="632" y="42"/>
                  </a:cubicBezTo>
                  <a:cubicBezTo>
                    <a:pt x="632" y="43"/>
                    <a:pt x="633" y="43"/>
                    <a:pt x="633" y="43"/>
                  </a:cubicBezTo>
                  <a:cubicBezTo>
                    <a:pt x="633" y="43"/>
                    <a:pt x="633" y="43"/>
                    <a:pt x="634" y="43"/>
                  </a:cubicBezTo>
                  <a:cubicBezTo>
                    <a:pt x="634" y="43"/>
                    <a:pt x="634" y="42"/>
                    <a:pt x="634" y="42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39"/>
                    <a:pt x="634" y="39"/>
                    <a:pt x="634" y="39"/>
                  </a:cubicBezTo>
                  <a:cubicBezTo>
                    <a:pt x="633" y="39"/>
                    <a:pt x="630" y="38"/>
                    <a:pt x="625" y="38"/>
                  </a:cubicBezTo>
                  <a:cubicBezTo>
                    <a:pt x="616" y="38"/>
                    <a:pt x="612" y="41"/>
                    <a:pt x="612" y="50"/>
                  </a:cubicBezTo>
                  <a:cubicBezTo>
                    <a:pt x="612" y="59"/>
                    <a:pt x="615" y="63"/>
                    <a:pt x="625" y="63"/>
                  </a:cubicBezTo>
                  <a:cubicBezTo>
                    <a:pt x="628" y="63"/>
                    <a:pt x="631" y="63"/>
                    <a:pt x="632" y="62"/>
                  </a:cubicBezTo>
                  <a:cubicBezTo>
                    <a:pt x="632" y="62"/>
                    <a:pt x="632" y="62"/>
                    <a:pt x="632" y="62"/>
                  </a:cubicBezTo>
                  <a:cubicBezTo>
                    <a:pt x="634" y="62"/>
                    <a:pt x="634" y="61"/>
                    <a:pt x="634" y="5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25" y="49"/>
                    <a:pt x="625" y="49"/>
                    <a:pt x="625" y="49"/>
                  </a:cubicBezTo>
                  <a:cubicBezTo>
                    <a:pt x="624" y="49"/>
                    <a:pt x="624" y="49"/>
                    <a:pt x="624" y="49"/>
                  </a:cubicBezTo>
                  <a:cubicBezTo>
                    <a:pt x="624" y="52"/>
                    <a:pt x="624" y="52"/>
                    <a:pt x="624" y="52"/>
                  </a:cubicBezTo>
                  <a:cubicBezTo>
                    <a:pt x="624" y="53"/>
                    <a:pt x="625" y="53"/>
                    <a:pt x="625" y="53"/>
                  </a:cubicBezTo>
                  <a:lnTo>
                    <a:pt x="629" y="53"/>
                  </a:lnTo>
                  <a:close/>
                  <a:moveTo>
                    <a:pt x="600" y="38"/>
                  </a:moveTo>
                  <a:cubicBezTo>
                    <a:pt x="591" y="38"/>
                    <a:pt x="591" y="38"/>
                    <a:pt x="591" y="38"/>
                  </a:cubicBezTo>
                  <a:cubicBezTo>
                    <a:pt x="591" y="38"/>
                    <a:pt x="590" y="38"/>
                    <a:pt x="590" y="38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3"/>
                    <a:pt x="583" y="63"/>
                  </a:cubicBezTo>
                  <a:cubicBezTo>
                    <a:pt x="588" y="63"/>
                    <a:pt x="588" y="63"/>
                    <a:pt x="588" y="63"/>
                  </a:cubicBezTo>
                  <a:cubicBezTo>
                    <a:pt x="589" y="63"/>
                    <a:pt x="589" y="62"/>
                    <a:pt x="589" y="62"/>
                  </a:cubicBezTo>
                  <a:cubicBezTo>
                    <a:pt x="591" y="55"/>
                    <a:pt x="591" y="55"/>
                    <a:pt x="591" y="55"/>
                  </a:cubicBezTo>
                  <a:cubicBezTo>
                    <a:pt x="600" y="55"/>
                    <a:pt x="600" y="55"/>
                    <a:pt x="600" y="55"/>
                  </a:cubicBezTo>
                  <a:cubicBezTo>
                    <a:pt x="602" y="62"/>
                    <a:pt x="602" y="62"/>
                    <a:pt x="602" y="62"/>
                  </a:cubicBezTo>
                  <a:cubicBezTo>
                    <a:pt x="602" y="62"/>
                    <a:pt x="602" y="63"/>
                    <a:pt x="602" y="63"/>
                  </a:cubicBezTo>
                  <a:cubicBezTo>
                    <a:pt x="608" y="63"/>
                    <a:pt x="608" y="63"/>
                    <a:pt x="608" y="63"/>
                  </a:cubicBezTo>
                  <a:cubicBezTo>
                    <a:pt x="608" y="63"/>
                    <a:pt x="608" y="62"/>
                    <a:pt x="608" y="62"/>
                  </a:cubicBezTo>
                  <a:cubicBezTo>
                    <a:pt x="608" y="62"/>
                    <a:pt x="608" y="62"/>
                    <a:pt x="608" y="62"/>
                  </a:cubicBezTo>
                  <a:cubicBezTo>
                    <a:pt x="601" y="38"/>
                    <a:pt x="601" y="38"/>
                    <a:pt x="601" y="38"/>
                  </a:cubicBezTo>
                  <a:cubicBezTo>
                    <a:pt x="600" y="38"/>
                    <a:pt x="600" y="38"/>
                    <a:pt x="600" y="38"/>
                  </a:cubicBezTo>
                  <a:moveTo>
                    <a:pt x="39" y="38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7"/>
                    <a:pt x="34" y="73"/>
                    <a:pt x="23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45" y="96"/>
                    <a:pt x="62" y="81"/>
                    <a:pt x="62" y="57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" name="Picture 1"/>
          <p:cNvPicPr>
            <a:picLocks noChangeAspect="1"/>
          </p:cNvPicPr>
          <p:nvPr userDrawn="1"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0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31" y="6574188"/>
            <a:ext cx="1274119" cy="143437"/>
          </a:xfrm>
          <a:prstGeom prst="rect">
            <a:avLst/>
          </a:prstGeom>
          <a:noFill/>
          <a:ln>
            <a:noFill/>
          </a:ln>
          <a:effectLst>
            <a:outerShdw blurRad="101600" sx="102000" sy="102000" algn="c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72518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5197" r:id="rId1"/>
    <p:sldLayoutId id="2147485194" r:id="rId2"/>
    <p:sldLayoutId id="2147485223" r:id="rId3"/>
  </p:sldLayoutIdLst>
  <p:transition spd="med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9pPr>
    </p:titleStyle>
    <p:bodyStyle>
      <a:lvl1pPr marL="228600" indent="-22860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4572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Arial" charset="0"/>
        <a:buChar char="•"/>
        <a:defRPr sz="18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2pPr>
      <a:lvl3pPr marL="6858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6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3pPr>
      <a:lvl4pPr marL="9144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4pPr>
      <a:lvl5pPr marL="914400" indent="9144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5pPr>
      <a:lvl6pPr marL="13716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 hidden="1"/>
          <p:cNvSpPr>
            <a:spLocks noGrp="1"/>
          </p:cNvSpPr>
          <p:nvPr>
            <p:ph type="dt" sz="half" idx="2"/>
          </p:nvPr>
        </p:nvSpPr>
        <p:spPr>
          <a:xfrm>
            <a:off x="3527426" y="6589184"/>
            <a:ext cx="3395663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fld id="{9B55C4DC-3D48-4906-A34C-73D7EEA76FC9}" type="datetime1">
              <a:rPr lang="en-US" smtClean="0"/>
              <a:t>6/25/2015</a:t>
            </a:fld>
            <a:endParaRPr lang="en-US"/>
          </a:p>
        </p:txBody>
      </p:sp>
      <p:sp>
        <p:nvSpPr>
          <p:cNvPr id="5" name="Footer Placeholder 4" hidden="1"/>
          <p:cNvSpPr>
            <a:spLocks noGrp="1"/>
          </p:cNvSpPr>
          <p:nvPr>
            <p:ph type="ftr" sz="quarter" idx="3"/>
          </p:nvPr>
        </p:nvSpPr>
        <p:spPr>
          <a:xfrm>
            <a:off x="201614" y="6589184"/>
            <a:ext cx="5589587" cy="2455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fontAlgn="auto">
              <a:spcBef>
                <a:spcPts val="0"/>
              </a:spcBef>
              <a:spcAft>
                <a:spcPts val="0"/>
              </a:spcAft>
              <a:defRPr sz="9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 hidden="1"/>
          <p:cNvSpPr>
            <a:spLocks noGrp="1"/>
          </p:cNvSpPr>
          <p:nvPr>
            <p:ph type="sldNum" sz="quarter" idx="4"/>
          </p:nvPr>
        </p:nvSpPr>
        <p:spPr>
          <a:xfrm>
            <a:off x="6927850" y="6589184"/>
            <a:ext cx="457200" cy="228600"/>
          </a:xfrm>
          <a:prstGeom prst="rect">
            <a:avLst/>
          </a:prstGeom>
        </p:spPr>
        <p:txBody>
          <a:bodyPr vert="horz" wrap="square" lIns="91440" tIns="45720" rIns="0" bIns="45720" numCol="1" anchor="ctr" anchorCtr="0" compatLnSpc="1">
            <a:prstTxWarp prst="textNoShape">
              <a:avLst/>
            </a:prstTxWarp>
          </a:bodyPr>
          <a:lstStyle>
            <a:lvl1pPr>
              <a:defRPr sz="900">
                <a:solidFill>
                  <a:schemeClr val="bg1"/>
                </a:solidFill>
                <a:cs typeface="Arial" pitchFamily="34" charset="0"/>
              </a:defRPr>
            </a:lvl1pPr>
          </a:lstStyle>
          <a:p>
            <a:pPr>
              <a:defRPr/>
            </a:pPr>
            <a:fld id="{5527613A-901D-4953-9202-99314776775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29" name="Title Placeholder 1"/>
          <p:cNvSpPr>
            <a:spLocks noGrp="1"/>
          </p:cNvSpPr>
          <p:nvPr>
            <p:ph type="title"/>
          </p:nvPr>
        </p:nvSpPr>
        <p:spPr bwMode="auto">
          <a:xfrm>
            <a:off x="489120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slide title (use sentence case)</a:t>
            </a:r>
          </a:p>
        </p:txBody>
      </p:sp>
      <p:sp>
        <p:nvSpPr>
          <p:cNvPr id="1030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89120" y="1500555"/>
            <a:ext cx="8202444" cy="4668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</p:txBody>
      </p:sp>
      <p:sp>
        <p:nvSpPr>
          <p:cNvPr id="8" name="TextBox 21"/>
          <p:cNvSpPr txBox="1">
            <a:spLocks noChangeArrowheads="1"/>
          </p:cNvSpPr>
          <p:nvPr/>
        </p:nvSpPr>
        <p:spPr bwMode="auto">
          <a:xfrm>
            <a:off x="452438" y="7283613"/>
            <a:ext cx="317500" cy="1058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endParaRPr lang="en-US" sz="700" dirty="0" smtClean="0">
              <a:solidFill>
                <a:srgbClr val="7F7F7F"/>
              </a:solidFill>
              <a:cs typeface="Arial" pitchFamily="34" charset="0"/>
            </a:endParaRPr>
          </a:p>
        </p:txBody>
      </p:sp>
      <p:sp>
        <p:nvSpPr>
          <p:cNvPr id="9" name="TextBox 22"/>
          <p:cNvSpPr txBox="1">
            <a:spLocks noChangeArrowheads="1"/>
          </p:cNvSpPr>
          <p:nvPr/>
        </p:nvSpPr>
        <p:spPr bwMode="auto">
          <a:xfrm>
            <a:off x="800100" y="6629546"/>
            <a:ext cx="2832100" cy="1077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r>
              <a:rPr lang="en-US" sz="700" dirty="0" smtClean="0">
                <a:solidFill>
                  <a:srgbClr val="7F7F7F"/>
                </a:solidFill>
                <a:cs typeface="Arial" pitchFamily="34" charset="0"/>
              </a:rPr>
              <a:t>©2014 Software AG. All rights reserved.</a:t>
            </a:r>
          </a:p>
        </p:txBody>
      </p:sp>
      <p:sp>
        <p:nvSpPr>
          <p:cNvPr id="14" name="TextBox 11"/>
          <p:cNvSpPr txBox="1">
            <a:spLocks noChangeArrowheads="1"/>
          </p:cNvSpPr>
          <p:nvPr/>
        </p:nvSpPr>
        <p:spPr bwMode="auto">
          <a:xfrm>
            <a:off x="430825" y="6630216"/>
            <a:ext cx="242887" cy="143933"/>
          </a:xfrm>
          <a:prstGeom prst="rect">
            <a:avLst/>
          </a:prstGeom>
          <a:noFill/>
          <a:ln>
            <a:noFill/>
          </a:ln>
          <a:extLst/>
        </p:spPr>
        <p:txBody>
          <a:bodyPr lIns="0" tIns="0" rIns="0" bIns="0"/>
          <a:lstStyle>
            <a:lvl1pPr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rebuchet MS" pitchFamily="34" charset="0"/>
                <a:ea typeface="MS PGothic" pitchFamily="34" charset="-128"/>
              </a:defRPr>
            </a:lvl9pPr>
          </a:lstStyle>
          <a:p>
            <a:pPr eaLnBrk="1" hangingPunct="1">
              <a:defRPr/>
            </a:pPr>
            <a:fld id="{F8714038-F777-4D6C-BF39-F3C9BE8830C2}" type="slidenum">
              <a:rPr lang="en-US" sz="700" smtClean="0">
                <a:solidFill>
                  <a:srgbClr val="999999"/>
                </a:solidFill>
                <a:cs typeface="Arial" pitchFamily="34" charset="0"/>
              </a:rPr>
              <a:pPr eaLnBrk="1" hangingPunct="1">
                <a:defRPr/>
              </a:pPr>
              <a:t>‹#›</a:t>
            </a:fld>
            <a:r>
              <a:rPr lang="en-US" sz="700" dirty="0" smtClean="0">
                <a:solidFill>
                  <a:srgbClr val="999999"/>
                </a:solidFill>
                <a:cs typeface="Arial" pitchFamily="34" charset="0"/>
              </a:rPr>
              <a:t>   |</a:t>
            </a:r>
          </a:p>
        </p:txBody>
      </p:sp>
      <p:grpSp>
        <p:nvGrpSpPr>
          <p:cNvPr id="18" name="Group 17"/>
          <p:cNvGrpSpPr/>
          <p:nvPr userDrawn="1"/>
        </p:nvGrpSpPr>
        <p:grpSpPr>
          <a:xfrm>
            <a:off x="284164" y="-1741"/>
            <a:ext cx="1697036" cy="621018"/>
            <a:chOff x="1799415" y="4762"/>
            <a:chExt cx="1314449" cy="481013"/>
          </a:xfrm>
        </p:grpSpPr>
        <p:sp>
          <p:nvSpPr>
            <p:cNvPr id="19" name="Round Same Side Corner Rectangle 18"/>
            <p:cNvSpPr/>
            <p:nvPr userDrawn="1"/>
          </p:nvSpPr>
          <p:spPr>
            <a:xfrm>
              <a:off x="1799415" y="4762"/>
              <a:ext cx="1314449" cy="481013"/>
            </a:xfrm>
            <a:prstGeom prst="round2SameRect">
              <a:avLst>
                <a:gd name="adj1" fmla="val 0"/>
                <a:gd name="adj2" fmla="val 13129"/>
              </a:avLst>
            </a:prstGeom>
            <a:gradFill flip="none" rotWithShape="1">
              <a:gsLst>
                <a:gs pos="16000">
                  <a:srgbClr val="1A253E"/>
                </a:gs>
                <a:gs pos="56000">
                  <a:schemeClr val="accent1"/>
                </a:gs>
                <a:gs pos="93000">
                  <a:srgbClr val="007096"/>
                </a:gs>
              </a:gsLst>
              <a:lin ang="5400000" scaled="1"/>
              <a:tileRect/>
            </a:gradFill>
            <a:ln>
              <a:noFill/>
            </a:ln>
            <a:effectLst/>
            <a:scene3d>
              <a:camera prst="orthographicFront">
                <a:rot lat="0" lon="0" rev="0"/>
              </a:camera>
              <a:lightRig rig="threePt" dir="t"/>
            </a:scene3d>
            <a:sp3d prstMaterial="plastic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2000"/>
            </a:p>
          </p:txBody>
        </p:sp>
        <p:sp>
          <p:nvSpPr>
            <p:cNvPr id="20" name="Freeform 11"/>
            <p:cNvSpPr>
              <a:spLocks noEditPoints="1"/>
            </p:cNvSpPr>
            <p:nvPr userDrawn="1"/>
          </p:nvSpPr>
          <p:spPr bwMode="auto">
            <a:xfrm>
              <a:off x="1958165" y="200077"/>
              <a:ext cx="1073486" cy="164214"/>
            </a:xfrm>
            <a:custGeom>
              <a:avLst/>
              <a:gdLst>
                <a:gd name="T0" fmla="*/ 564 w 634"/>
                <a:gd name="T1" fmla="*/ 91 h 97"/>
                <a:gd name="T2" fmla="*/ 561 w 634"/>
                <a:gd name="T3" fmla="*/ 82 h 97"/>
                <a:gd name="T4" fmla="*/ 535 w 634"/>
                <a:gd name="T5" fmla="*/ 83 h 97"/>
                <a:gd name="T6" fmla="*/ 567 w 634"/>
                <a:gd name="T7" fmla="*/ 66 h 97"/>
                <a:gd name="T8" fmla="*/ 460 w 634"/>
                <a:gd name="T9" fmla="*/ 54 h 97"/>
                <a:gd name="T10" fmla="*/ 410 w 634"/>
                <a:gd name="T11" fmla="*/ 42 h 97"/>
                <a:gd name="T12" fmla="*/ 413 w 634"/>
                <a:gd name="T13" fmla="*/ 52 h 97"/>
                <a:gd name="T14" fmla="*/ 442 w 634"/>
                <a:gd name="T15" fmla="*/ 56 h 97"/>
                <a:gd name="T16" fmla="*/ 433 w 634"/>
                <a:gd name="T17" fmla="*/ 97 h 97"/>
                <a:gd name="T18" fmla="*/ 110 w 634"/>
                <a:gd name="T19" fmla="*/ 73 h 97"/>
                <a:gd name="T20" fmla="*/ 95 w 634"/>
                <a:gd name="T21" fmla="*/ 82 h 97"/>
                <a:gd name="T22" fmla="*/ 92 w 634"/>
                <a:gd name="T23" fmla="*/ 91 h 97"/>
                <a:gd name="T24" fmla="*/ 137 w 634"/>
                <a:gd name="T25" fmla="*/ 78 h 97"/>
                <a:gd name="T26" fmla="*/ 119 w 634"/>
                <a:gd name="T27" fmla="*/ 48 h 97"/>
                <a:gd name="T28" fmla="*/ 135 w 634"/>
                <a:gd name="T29" fmla="*/ 42 h 97"/>
                <a:gd name="T30" fmla="*/ 92 w 634"/>
                <a:gd name="T31" fmla="*/ 55 h 97"/>
                <a:gd name="T32" fmla="*/ 23 w 634"/>
                <a:gd name="T33" fmla="*/ 40 h 97"/>
                <a:gd name="T34" fmla="*/ 37 w 634"/>
                <a:gd name="T35" fmla="*/ 0 h 97"/>
                <a:gd name="T36" fmla="*/ 442 w 634"/>
                <a:gd name="T37" fmla="*/ 84 h 97"/>
                <a:gd name="T38" fmla="*/ 442 w 634"/>
                <a:gd name="T39" fmla="*/ 68 h 97"/>
                <a:gd name="T40" fmla="*/ 531 w 634"/>
                <a:gd name="T41" fmla="*/ 55 h 97"/>
                <a:gd name="T42" fmla="*/ 549 w 634"/>
                <a:gd name="T43" fmla="*/ 63 h 97"/>
                <a:gd name="T44" fmla="*/ 363 w 634"/>
                <a:gd name="T45" fmla="*/ 84 h 97"/>
                <a:gd name="T46" fmla="*/ 344 w 634"/>
                <a:gd name="T47" fmla="*/ 39 h 97"/>
                <a:gd name="T48" fmla="*/ 328 w 634"/>
                <a:gd name="T49" fmla="*/ 39 h 97"/>
                <a:gd name="T50" fmla="*/ 279 w 634"/>
                <a:gd name="T51" fmla="*/ 18 h 97"/>
                <a:gd name="T52" fmla="*/ 262 w 634"/>
                <a:gd name="T53" fmla="*/ 38 h 97"/>
                <a:gd name="T54" fmla="*/ 243 w 634"/>
                <a:gd name="T55" fmla="*/ 26 h 97"/>
                <a:gd name="T56" fmla="*/ 252 w 634"/>
                <a:gd name="T57" fmla="*/ 25 h 97"/>
                <a:gd name="T58" fmla="*/ 237 w 634"/>
                <a:gd name="T59" fmla="*/ 13 h 97"/>
                <a:gd name="T60" fmla="*/ 208 w 634"/>
                <a:gd name="T61" fmla="*/ 39 h 97"/>
                <a:gd name="T62" fmla="*/ 218 w 634"/>
                <a:gd name="T63" fmla="*/ 94 h 97"/>
                <a:gd name="T64" fmla="*/ 236 w 634"/>
                <a:gd name="T65" fmla="*/ 51 h 97"/>
                <a:gd name="T66" fmla="*/ 296 w 634"/>
                <a:gd name="T67" fmla="*/ 94 h 97"/>
                <a:gd name="T68" fmla="*/ 295 w 634"/>
                <a:gd name="T69" fmla="*/ 82 h 97"/>
                <a:gd name="T70" fmla="*/ 281 w 634"/>
                <a:gd name="T71" fmla="*/ 77 h 97"/>
                <a:gd name="T72" fmla="*/ 319 w 634"/>
                <a:gd name="T73" fmla="*/ 95 h 97"/>
                <a:gd name="T74" fmla="*/ 398 w 634"/>
                <a:gd name="T75" fmla="*/ 80 h 97"/>
                <a:gd name="T76" fmla="*/ 379 w 634"/>
                <a:gd name="T77" fmla="*/ 39 h 97"/>
                <a:gd name="T78" fmla="*/ 505 w 634"/>
                <a:gd name="T79" fmla="*/ 37 h 97"/>
                <a:gd name="T80" fmla="*/ 474 w 634"/>
                <a:gd name="T81" fmla="*/ 94 h 97"/>
                <a:gd name="T82" fmla="*/ 493 w 634"/>
                <a:gd name="T83" fmla="*/ 51 h 97"/>
                <a:gd name="T84" fmla="*/ 174 w 634"/>
                <a:gd name="T85" fmla="*/ 97 h 97"/>
                <a:gd name="T86" fmla="*/ 165 w 634"/>
                <a:gd name="T87" fmla="*/ 67 h 97"/>
                <a:gd name="T88" fmla="*/ 165 w 634"/>
                <a:gd name="T89" fmla="*/ 67 h 97"/>
                <a:gd name="T90" fmla="*/ 592 w 634"/>
                <a:gd name="T91" fmla="*/ 52 h 97"/>
                <a:gd name="T92" fmla="*/ 626 w 634"/>
                <a:gd name="T93" fmla="*/ 59 h 97"/>
                <a:gd name="T94" fmla="*/ 633 w 634"/>
                <a:gd name="T95" fmla="*/ 43 h 97"/>
                <a:gd name="T96" fmla="*/ 634 w 634"/>
                <a:gd name="T97" fmla="*/ 40 h 97"/>
                <a:gd name="T98" fmla="*/ 625 w 634"/>
                <a:gd name="T99" fmla="*/ 63 h 97"/>
                <a:gd name="T100" fmla="*/ 634 w 634"/>
                <a:gd name="T101" fmla="*/ 49 h 97"/>
                <a:gd name="T102" fmla="*/ 624 w 634"/>
                <a:gd name="T103" fmla="*/ 52 h 97"/>
                <a:gd name="T104" fmla="*/ 591 w 634"/>
                <a:gd name="T105" fmla="*/ 38 h 97"/>
                <a:gd name="T106" fmla="*/ 583 w 634"/>
                <a:gd name="T107" fmla="*/ 63 h 97"/>
                <a:gd name="T108" fmla="*/ 600 w 634"/>
                <a:gd name="T109" fmla="*/ 55 h 97"/>
                <a:gd name="T110" fmla="*/ 608 w 634"/>
                <a:gd name="T111" fmla="*/ 62 h 97"/>
                <a:gd name="T112" fmla="*/ 39 w 634"/>
                <a:gd name="T113" fmla="*/ 38 h 97"/>
                <a:gd name="T114" fmla="*/ 12 w 634"/>
                <a:gd name="T115" fmla="*/ 96 h 97"/>
                <a:gd name="T116" fmla="*/ 39 w 634"/>
                <a:gd name="T117" fmla="*/ 3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34" h="97">
                  <a:moveTo>
                    <a:pt x="511" y="67"/>
                  </a:moveTo>
                  <a:cubicBezTo>
                    <a:pt x="511" y="89"/>
                    <a:pt x="521" y="97"/>
                    <a:pt x="542" y="97"/>
                  </a:cubicBezTo>
                  <a:cubicBezTo>
                    <a:pt x="552" y="97"/>
                    <a:pt x="559" y="94"/>
                    <a:pt x="563" y="93"/>
                  </a:cubicBezTo>
                  <a:cubicBezTo>
                    <a:pt x="564" y="93"/>
                    <a:pt x="564" y="92"/>
                    <a:pt x="564" y="91"/>
                  </a:cubicBezTo>
                  <a:cubicBezTo>
                    <a:pt x="564" y="91"/>
                    <a:pt x="564" y="91"/>
                    <a:pt x="564" y="90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3" y="84"/>
                    <a:pt x="563" y="84"/>
                    <a:pt x="563" y="84"/>
                  </a:cubicBezTo>
                  <a:cubicBezTo>
                    <a:pt x="562" y="83"/>
                    <a:pt x="562" y="82"/>
                    <a:pt x="561" y="82"/>
                  </a:cubicBezTo>
                  <a:cubicBezTo>
                    <a:pt x="560" y="82"/>
                    <a:pt x="560" y="82"/>
                    <a:pt x="559" y="82"/>
                  </a:cubicBezTo>
                  <a:cubicBezTo>
                    <a:pt x="560" y="82"/>
                    <a:pt x="560" y="82"/>
                    <a:pt x="560" y="82"/>
                  </a:cubicBezTo>
                  <a:cubicBezTo>
                    <a:pt x="557" y="83"/>
                    <a:pt x="552" y="85"/>
                    <a:pt x="546" y="85"/>
                  </a:cubicBezTo>
                  <a:cubicBezTo>
                    <a:pt x="541" y="85"/>
                    <a:pt x="537" y="84"/>
                    <a:pt x="535" y="83"/>
                  </a:cubicBezTo>
                  <a:cubicBezTo>
                    <a:pt x="532" y="82"/>
                    <a:pt x="530" y="79"/>
                    <a:pt x="530" y="74"/>
                  </a:cubicBezTo>
                  <a:cubicBezTo>
                    <a:pt x="564" y="74"/>
                    <a:pt x="564" y="74"/>
                    <a:pt x="564" y="74"/>
                  </a:cubicBezTo>
                  <a:cubicBezTo>
                    <a:pt x="566" y="74"/>
                    <a:pt x="567" y="73"/>
                    <a:pt x="567" y="71"/>
                  </a:cubicBezTo>
                  <a:cubicBezTo>
                    <a:pt x="567" y="66"/>
                    <a:pt x="567" y="66"/>
                    <a:pt x="567" y="66"/>
                  </a:cubicBezTo>
                  <a:cubicBezTo>
                    <a:pt x="567" y="56"/>
                    <a:pt x="565" y="48"/>
                    <a:pt x="561" y="43"/>
                  </a:cubicBezTo>
                  <a:cubicBezTo>
                    <a:pt x="557" y="39"/>
                    <a:pt x="550" y="37"/>
                    <a:pt x="539" y="37"/>
                  </a:cubicBezTo>
                  <a:cubicBezTo>
                    <a:pt x="518" y="37"/>
                    <a:pt x="511" y="45"/>
                    <a:pt x="511" y="67"/>
                  </a:cubicBezTo>
                  <a:moveTo>
                    <a:pt x="460" y="54"/>
                  </a:moveTo>
                  <a:cubicBezTo>
                    <a:pt x="460" y="48"/>
                    <a:pt x="458" y="43"/>
                    <a:pt x="453" y="40"/>
                  </a:cubicBezTo>
                  <a:cubicBezTo>
                    <a:pt x="449" y="38"/>
                    <a:pt x="444" y="37"/>
                    <a:pt x="436" y="37"/>
                  </a:cubicBezTo>
                  <a:cubicBezTo>
                    <a:pt x="424" y="37"/>
                    <a:pt x="413" y="40"/>
                    <a:pt x="411" y="41"/>
                  </a:cubicBezTo>
                  <a:cubicBezTo>
                    <a:pt x="411" y="41"/>
                    <a:pt x="410" y="41"/>
                    <a:pt x="410" y="42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0" y="43"/>
                    <a:pt x="410" y="43"/>
                    <a:pt x="410" y="43"/>
                  </a:cubicBezTo>
                  <a:cubicBezTo>
                    <a:pt x="412" y="51"/>
                    <a:pt x="412" y="51"/>
                    <a:pt x="412" y="51"/>
                  </a:cubicBezTo>
                  <a:cubicBezTo>
                    <a:pt x="412" y="52"/>
                    <a:pt x="412" y="52"/>
                    <a:pt x="413" y="52"/>
                  </a:cubicBezTo>
                  <a:cubicBezTo>
                    <a:pt x="413" y="52"/>
                    <a:pt x="413" y="52"/>
                    <a:pt x="414" y="52"/>
                  </a:cubicBezTo>
                  <a:cubicBezTo>
                    <a:pt x="416" y="51"/>
                    <a:pt x="425" y="49"/>
                    <a:pt x="432" y="49"/>
                  </a:cubicBezTo>
                  <a:cubicBezTo>
                    <a:pt x="435" y="49"/>
                    <a:pt x="438" y="49"/>
                    <a:pt x="439" y="50"/>
                  </a:cubicBezTo>
                  <a:cubicBezTo>
                    <a:pt x="441" y="51"/>
                    <a:pt x="442" y="53"/>
                    <a:pt x="442" y="56"/>
                  </a:cubicBezTo>
                  <a:cubicBezTo>
                    <a:pt x="442" y="58"/>
                    <a:pt x="442" y="58"/>
                    <a:pt x="442" y="58"/>
                  </a:cubicBezTo>
                  <a:cubicBezTo>
                    <a:pt x="423" y="61"/>
                    <a:pt x="423" y="61"/>
                    <a:pt x="423" y="61"/>
                  </a:cubicBezTo>
                  <a:cubicBezTo>
                    <a:pt x="416" y="62"/>
                    <a:pt x="406" y="64"/>
                    <a:pt x="406" y="78"/>
                  </a:cubicBezTo>
                  <a:cubicBezTo>
                    <a:pt x="406" y="95"/>
                    <a:pt x="420" y="97"/>
                    <a:pt x="433" y="97"/>
                  </a:cubicBezTo>
                  <a:cubicBezTo>
                    <a:pt x="440" y="97"/>
                    <a:pt x="445" y="96"/>
                    <a:pt x="449" y="95"/>
                  </a:cubicBezTo>
                  <a:cubicBezTo>
                    <a:pt x="457" y="94"/>
                    <a:pt x="460" y="92"/>
                    <a:pt x="460" y="84"/>
                  </a:cubicBezTo>
                  <a:lnTo>
                    <a:pt x="460" y="54"/>
                  </a:lnTo>
                  <a:close/>
                  <a:moveTo>
                    <a:pt x="110" y="73"/>
                  </a:moveTo>
                  <a:cubicBezTo>
                    <a:pt x="116" y="74"/>
                    <a:pt x="118" y="75"/>
                    <a:pt x="118" y="79"/>
                  </a:cubicBezTo>
                  <a:cubicBezTo>
                    <a:pt x="118" y="84"/>
                    <a:pt x="114" y="85"/>
                    <a:pt x="110" y="85"/>
                  </a:cubicBezTo>
                  <a:cubicBezTo>
                    <a:pt x="105" y="85"/>
                    <a:pt x="98" y="83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5" y="82"/>
                    <a:pt x="95" y="82"/>
                  </a:cubicBezTo>
                  <a:cubicBezTo>
                    <a:pt x="95" y="82"/>
                    <a:pt x="94" y="82"/>
                    <a:pt x="94" y="82"/>
                  </a:cubicBezTo>
                  <a:cubicBezTo>
                    <a:pt x="93" y="82"/>
                    <a:pt x="93" y="83"/>
                    <a:pt x="93" y="84"/>
                  </a:cubicBezTo>
                  <a:cubicBezTo>
                    <a:pt x="92" y="91"/>
                    <a:pt x="92" y="91"/>
                    <a:pt x="92" y="91"/>
                  </a:cubicBezTo>
                  <a:cubicBezTo>
                    <a:pt x="92" y="91"/>
                    <a:pt x="91" y="92"/>
                    <a:pt x="91" y="92"/>
                  </a:cubicBezTo>
                  <a:cubicBezTo>
                    <a:pt x="91" y="93"/>
                    <a:pt x="92" y="93"/>
                    <a:pt x="93" y="94"/>
                  </a:cubicBezTo>
                  <a:cubicBezTo>
                    <a:pt x="95" y="94"/>
                    <a:pt x="104" y="97"/>
                    <a:pt x="113" y="97"/>
                  </a:cubicBezTo>
                  <a:cubicBezTo>
                    <a:pt x="127" y="97"/>
                    <a:pt x="137" y="92"/>
                    <a:pt x="137" y="78"/>
                  </a:cubicBezTo>
                  <a:cubicBezTo>
                    <a:pt x="137" y="64"/>
                    <a:pt x="129" y="61"/>
                    <a:pt x="121" y="60"/>
                  </a:cubicBezTo>
                  <a:cubicBezTo>
                    <a:pt x="120" y="60"/>
                    <a:pt x="120" y="60"/>
                    <a:pt x="120" y="60"/>
                  </a:cubicBezTo>
                  <a:cubicBezTo>
                    <a:pt x="115" y="59"/>
                    <a:pt x="111" y="58"/>
                    <a:pt x="111" y="54"/>
                  </a:cubicBezTo>
                  <a:cubicBezTo>
                    <a:pt x="111" y="49"/>
                    <a:pt x="116" y="48"/>
                    <a:pt x="119" y="48"/>
                  </a:cubicBezTo>
                  <a:cubicBezTo>
                    <a:pt x="123" y="48"/>
                    <a:pt x="128" y="49"/>
                    <a:pt x="130" y="50"/>
                  </a:cubicBezTo>
                  <a:cubicBezTo>
                    <a:pt x="132" y="50"/>
                    <a:pt x="132" y="50"/>
                    <a:pt x="132" y="50"/>
                  </a:cubicBezTo>
                  <a:cubicBezTo>
                    <a:pt x="133" y="50"/>
                    <a:pt x="133" y="49"/>
                    <a:pt x="134" y="49"/>
                  </a:cubicBezTo>
                  <a:cubicBezTo>
                    <a:pt x="134" y="47"/>
                    <a:pt x="135" y="44"/>
                    <a:pt x="135" y="42"/>
                  </a:cubicBezTo>
                  <a:cubicBezTo>
                    <a:pt x="135" y="42"/>
                    <a:pt x="135" y="41"/>
                    <a:pt x="135" y="41"/>
                  </a:cubicBezTo>
                  <a:cubicBezTo>
                    <a:pt x="135" y="40"/>
                    <a:pt x="135" y="39"/>
                    <a:pt x="133" y="39"/>
                  </a:cubicBezTo>
                  <a:cubicBezTo>
                    <a:pt x="130" y="38"/>
                    <a:pt x="124" y="37"/>
                    <a:pt x="116" y="37"/>
                  </a:cubicBezTo>
                  <a:cubicBezTo>
                    <a:pt x="107" y="37"/>
                    <a:pt x="92" y="38"/>
                    <a:pt x="92" y="55"/>
                  </a:cubicBezTo>
                  <a:cubicBezTo>
                    <a:pt x="92" y="69"/>
                    <a:pt x="102" y="71"/>
                    <a:pt x="109" y="73"/>
                  </a:cubicBezTo>
                  <a:lnTo>
                    <a:pt x="110" y="73"/>
                  </a:lnTo>
                  <a:close/>
                  <a:moveTo>
                    <a:pt x="23" y="59"/>
                  </a:moveTo>
                  <a:cubicBezTo>
                    <a:pt x="23" y="40"/>
                    <a:pt x="23" y="40"/>
                    <a:pt x="23" y="40"/>
                  </a:cubicBezTo>
                  <a:cubicBezTo>
                    <a:pt x="23" y="28"/>
                    <a:pt x="28" y="23"/>
                    <a:pt x="39" y="23"/>
                  </a:cubicBezTo>
                  <a:cubicBezTo>
                    <a:pt x="47" y="23"/>
                    <a:pt x="47" y="23"/>
                    <a:pt x="47" y="23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5" y="0"/>
                    <a:pt x="0" y="16"/>
                    <a:pt x="0" y="38"/>
                  </a:cubicBezTo>
                  <a:cubicBezTo>
                    <a:pt x="0" y="59"/>
                    <a:pt x="0" y="59"/>
                    <a:pt x="0" y="59"/>
                  </a:cubicBezTo>
                  <a:lnTo>
                    <a:pt x="23" y="59"/>
                  </a:lnTo>
                  <a:close/>
                  <a:moveTo>
                    <a:pt x="442" y="84"/>
                  </a:moveTo>
                  <a:cubicBezTo>
                    <a:pt x="441" y="85"/>
                    <a:pt x="438" y="85"/>
                    <a:pt x="434" y="85"/>
                  </a:cubicBezTo>
                  <a:cubicBezTo>
                    <a:pt x="430" y="85"/>
                    <a:pt x="424" y="85"/>
                    <a:pt x="424" y="78"/>
                  </a:cubicBezTo>
                  <a:cubicBezTo>
                    <a:pt x="424" y="71"/>
                    <a:pt x="428" y="71"/>
                    <a:pt x="432" y="70"/>
                  </a:cubicBezTo>
                  <a:cubicBezTo>
                    <a:pt x="442" y="68"/>
                    <a:pt x="442" y="68"/>
                    <a:pt x="442" y="68"/>
                  </a:cubicBezTo>
                  <a:lnTo>
                    <a:pt x="442" y="84"/>
                  </a:lnTo>
                  <a:close/>
                  <a:moveTo>
                    <a:pt x="530" y="63"/>
                  </a:moveTo>
                  <a:cubicBezTo>
                    <a:pt x="530" y="62"/>
                    <a:pt x="530" y="62"/>
                    <a:pt x="530" y="62"/>
                  </a:cubicBezTo>
                  <a:cubicBezTo>
                    <a:pt x="530" y="61"/>
                    <a:pt x="530" y="57"/>
                    <a:pt x="531" y="55"/>
                  </a:cubicBezTo>
                  <a:cubicBezTo>
                    <a:pt x="531" y="51"/>
                    <a:pt x="533" y="49"/>
                    <a:pt x="539" y="49"/>
                  </a:cubicBezTo>
                  <a:cubicBezTo>
                    <a:pt x="545" y="49"/>
                    <a:pt x="547" y="51"/>
                    <a:pt x="548" y="54"/>
                  </a:cubicBezTo>
                  <a:cubicBezTo>
                    <a:pt x="549" y="56"/>
                    <a:pt x="549" y="60"/>
                    <a:pt x="549" y="62"/>
                  </a:cubicBezTo>
                  <a:cubicBezTo>
                    <a:pt x="549" y="63"/>
                    <a:pt x="549" y="63"/>
                    <a:pt x="549" y="63"/>
                  </a:cubicBezTo>
                  <a:lnTo>
                    <a:pt x="530" y="63"/>
                  </a:lnTo>
                  <a:close/>
                  <a:moveTo>
                    <a:pt x="379" y="78"/>
                  </a:moveTo>
                  <a:cubicBezTo>
                    <a:pt x="379" y="83"/>
                    <a:pt x="375" y="85"/>
                    <a:pt x="371" y="85"/>
                  </a:cubicBezTo>
                  <a:cubicBezTo>
                    <a:pt x="367" y="85"/>
                    <a:pt x="363" y="84"/>
                    <a:pt x="363" y="84"/>
                  </a:cubicBezTo>
                  <a:cubicBezTo>
                    <a:pt x="363" y="39"/>
                    <a:pt x="363" y="39"/>
                    <a:pt x="363" y="39"/>
                  </a:cubicBezTo>
                  <a:cubicBezTo>
                    <a:pt x="363" y="39"/>
                    <a:pt x="362" y="38"/>
                    <a:pt x="362" y="38"/>
                  </a:cubicBezTo>
                  <a:cubicBezTo>
                    <a:pt x="346" y="38"/>
                    <a:pt x="346" y="38"/>
                    <a:pt x="346" y="38"/>
                  </a:cubicBezTo>
                  <a:cubicBezTo>
                    <a:pt x="345" y="38"/>
                    <a:pt x="344" y="39"/>
                    <a:pt x="344" y="39"/>
                  </a:cubicBezTo>
                  <a:cubicBezTo>
                    <a:pt x="344" y="78"/>
                    <a:pt x="344" y="78"/>
                    <a:pt x="344" y="78"/>
                  </a:cubicBezTo>
                  <a:cubicBezTo>
                    <a:pt x="344" y="83"/>
                    <a:pt x="342" y="85"/>
                    <a:pt x="337" y="85"/>
                  </a:cubicBezTo>
                  <a:cubicBezTo>
                    <a:pt x="334" y="85"/>
                    <a:pt x="328" y="84"/>
                    <a:pt x="328" y="84"/>
                  </a:cubicBezTo>
                  <a:cubicBezTo>
                    <a:pt x="328" y="39"/>
                    <a:pt x="328" y="39"/>
                    <a:pt x="328" y="39"/>
                  </a:cubicBezTo>
                  <a:cubicBezTo>
                    <a:pt x="328" y="39"/>
                    <a:pt x="327" y="38"/>
                    <a:pt x="327" y="38"/>
                  </a:cubicBezTo>
                  <a:cubicBezTo>
                    <a:pt x="281" y="38"/>
                    <a:pt x="281" y="38"/>
                    <a:pt x="281" y="38"/>
                  </a:cubicBezTo>
                  <a:cubicBezTo>
                    <a:pt x="281" y="20"/>
                    <a:pt x="281" y="20"/>
                    <a:pt x="281" y="20"/>
                  </a:cubicBezTo>
                  <a:cubicBezTo>
                    <a:pt x="281" y="19"/>
                    <a:pt x="280" y="18"/>
                    <a:pt x="279" y="18"/>
                  </a:cubicBezTo>
                  <a:cubicBezTo>
                    <a:pt x="279" y="18"/>
                    <a:pt x="278" y="18"/>
                    <a:pt x="278" y="19"/>
                  </a:cubicBezTo>
                  <a:cubicBezTo>
                    <a:pt x="264" y="21"/>
                    <a:pt x="264" y="21"/>
                    <a:pt x="264" y="21"/>
                  </a:cubicBezTo>
                  <a:cubicBezTo>
                    <a:pt x="263" y="21"/>
                    <a:pt x="262" y="22"/>
                    <a:pt x="262" y="24"/>
                  </a:cubicBezTo>
                  <a:cubicBezTo>
                    <a:pt x="262" y="38"/>
                    <a:pt x="262" y="38"/>
                    <a:pt x="262" y="38"/>
                  </a:cubicBezTo>
                  <a:cubicBezTo>
                    <a:pt x="236" y="38"/>
                    <a:pt x="236" y="38"/>
                    <a:pt x="236" y="38"/>
                  </a:cubicBezTo>
                  <a:cubicBezTo>
                    <a:pt x="236" y="32"/>
                    <a:pt x="236" y="32"/>
                    <a:pt x="236" y="32"/>
                  </a:cubicBezTo>
                  <a:cubicBezTo>
                    <a:pt x="236" y="30"/>
                    <a:pt x="237" y="28"/>
                    <a:pt x="238" y="27"/>
                  </a:cubicBezTo>
                  <a:cubicBezTo>
                    <a:pt x="239" y="26"/>
                    <a:pt x="241" y="26"/>
                    <a:pt x="243" y="26"/>
                  </a:cubicBezTo>
                  <a:cubicBezTo>
                    <a:pt x="245" y="26"/>
                    <a:pt x="247" y="26"/>
                    <a:pt x="249" y="26"/>
                  </a:cubicBezTo>
                  <a:cubicBezTo>
                    <a:pt x="249" y="26"/>
                    <a:pt x="249" y="27"/>
                    <a:pt x="249" y="27"/>
                  </a:cubicBezTo>
                  <a:cubicBezTo>
                    <a:pt x="250" y="27"/>
                    <a:pt x="250" y="27"/>
                    <a:pt x="251" y="27"/>
                  </a:cubicBezTo>
                  <a:cubicBezTo>
                    <a:pt x="251" y="27"/>
                    <a:pt x="252" y="26"/>
                    <a:pt x="252" y="25"/>
                  </a:cubicBezTo>
                  <a:cubicBezTo>
                    <a:pt x="253" y="17"/>
                    <a:pt x="253" y="17"/>
                    <a:pt x="253" y="17"/>
                  </a:cubicBezTo>
                  <a:cubicBezTo>
                    <a:pt x="253" y="17"/>
                    <a:pt x="253" y="17"/>
                    <a:pt x="253" y="16"/>
                  </a:cubicBezTo>
                  <a:cubicBezTo>
                    <a:pt x="253" y="16"/>
                    <a:pt x="253" y="15"/>
                    <a:pt x="252" y="15"/>
                  </a:cubicBezTo>
                  <a:cubicBezTo>
                    <a:pt x="250" y="14"/>
                    <a:pt x="245" y="13"/>
                    <a:pt x="237" y="13"/>
                  </a:cubicBezTo>
                  <a:cubicBezTo>
                    <a:pt x="224" y="13"/>
                    <a:pt x="218" y="19"/>
                    <a:pt x="218" y="31"/>
                  </a:cubicBezTo>
                  <a:cubicBezTo>
                    <a:pt x="218" y="38"/>
                    <a:pt x="218" y="38"/>
                    <a:pt x="218" y="38"/>
                  </a:cubicBezTo>
                  <a:cubicBezTo>
                    <a:pt x="209" y="38"/>
                    <a:pt x="209" y="38"/>
                    <a:pt x="209" y="38"/>
                  </a:cubicBezTo>
                  <a:cubicBezTo>
                    <a:pt x="208" y="38"/>
                    <a:pt x="208" y="39"/>
                    <a:pt x="208" y="39"/>
                  </a:cubicBezTo>
                  <a:cubicBezTo>
                    <a:pt x="208" y="50"/>
                    <a:pt x="208" y="50"/>
                    <a:pt x="208" y="50"/>
                  </a:cubicBezTo>
                  <a:cubicBezTo>
                    <a:pt x="208" y="50"/>
                    <a:pt x="208" y="51"/>
                    <a:pt x="209" y="51"/>
                  </a:cubicBezTo>
                  <a:cubicBezTo>
                    <a:pt x="218" y="51"/>
                    <a:pt x="218" y="51"/>
                    <a:pt x="218" y="51"/>
                  </a:cubicBezTo>
                  <a:cubicBezTo>
                    <a:pt x="218" y="94"/>
                    <a:pt x="218" y="94"/>
                    <a:pt x="218" y="94"/>
                  </a:cubicBezTo>
                  <a:cubicBezTo>
                    <a:pt x="218" y="95"/>
                    <a:pt x="218" y="95"/>
                    <a:pt x="219" y="95"/>
                  </a:cubicBezTo>
                  <a:cubicBezTo>
                    <a:pt x="235" y="95"/>
                    <a:pt x="235" y="95"/>
                    <a:pt x="235" y="95"/>
                  </a:cubicBezTo>
                  <a:cubicBezTo>
                    <a:pt x="236" y="95"/>
                    <a:pt x="236" y="95"/>
                    <a:pt x="236" y="94"/>
                  </a:cubicBezTo>
                  <a:cubicBezTo>
                    <a:pt x="236" y="51"/>
                    <a:pt x="236" y="51"/>
                    <a:pt x="236" y="51"/>
                  </a:cubicBezTo>
                  <a:cubicBezTo>
                    <a:pt x="262" y="51"/>
                    <a:pt x="262" y="51"/>
                    <a:pt x="262" y="51"/>
                  </a:cubicBezTo>
                  <a:cubicBezTo>
                    <a:pt x="262" y="78"/>
                    <a:pt x="262" y="78"/>
                    <a:pt x="262" y="78"/>
                  </a:cubicBezTo>
                  <a:cubicBezTo>
                    <a:pt x="262" y="91"/>
                    <a:pt x="269" y="96"/>
                    <a:pt x="283" y="96"/>
                  </a:cubicBezTo>
                  <a:cubicBezTo>
                    <a:pt x="290" y="96"/>
                    <a:pt x="295" y="95"/>
                    <a:pt x="296" y="94"/>
                  </a:cubicBezTo>
                  <a:cubicBezTo>
                    <a:pt x="298" y="94"/>
                    <a:pt x="298" y="93"/>
                    <a:pt x="298" y="92"/>
                  </a:cubicBezTo>
                  <a:cubicBezTo>
                    <a:pt x="298" y="92"/>
                    <a:pt x="298" y="92"/>
                    <a:pt x="298" y="92"/>
                  </a:cubicBezTo>
                  <a:cubicBezTo>
                    <a:pt x="296" y="84"/>
                    <a:pt x="296" y="84"/>
                    <a:pt x="296" y="84"/>
                  </a:cubicBezTo>
                  <a:cubicBezTo>
                    <a:pt x="296" y="83"/>
                    <a:pt x="296" y="82"/>
                    <a:pt x="295" y="82"/>
                  </a:cubicBezTo>
                  <a:cubicBezTo>
                    <a:pt x="295" y="82"/>
                    <a:pt x="295" y="82"/>
                    <a:pt x="294" y="83"/>
                  </a:cubicBezTo>
                  <a:cubicBezTo>
                    <a:pt x="294" y="83"/>
                    <a:pt x="294" y="83"/>
                    <a:pt x="294" y="83"/>
                  </a:cubicBezTo>
                  <a:cubicBezTo>
                    <a:pt x="293" y="83"/>
                    <a:pt x="290" y="83"/>
                    <a:pt x="288" y="83"/>
                  </a:cubicBezTo>
                  <a:cubicBezTo>
                    <a:pt x="282" y="83"/>
                    <a:pt x="281" y="81"/>
                    <a:pt x="281" y="77"/>
                  </a:cubicBezTo>
                  <a:cubicBezTo>
                    <a:pt x="281" y="51"/>
                    <a:pt x="281" y="51"/>
                    <a:pt x="281" y="51"/>
                  </a:cubicBezTo>
                  <a:cubicBezTo>
                    <a:pt x="309" y="51"/>
                    <a:pt x="309" y="51"/>
                    <a:pt x="309" y="51"/>
                  </a:cubicBezTo>
                  <a:cubicBezTo>
                    <a:pt x="309" y="88"/>
                    <a:pt x="309" y="88"/>
                    <a:pt x="309" y="88"/>
                  </a:cubicBezTo>
                  <a:cubicBezTo>
                    <a:pt x="309" y="92"/>
                    <a:pt x="313" y="93"/>
                    <a:pt x="319" y="95"/>
                  </a:cubicBezTo>
                  <a:cubicBezTo>
                    <a:pt x="324" y="96"/>
                    <a:pt x="331" y="97"/>
                    <a:pt x="336" y="97"/>
                  </a:cubicBezTo>
                  <a:cubicBezTo>
                    <a:pt x="342" y="97"/>
                    <a:pt x="349" y="96"/>
                    <a:pt x="354" y="92"/>
                  </a:cubicBezTo>
                  <a:cubicBezTo>
                    <a:pt x="361" y="96"/>
                    <a:pt x="368" y="97"/>
                    <a:pt x="375" y="97"/>
                  </a:cubicBezTo>
                  <a:cubicBezTo>
                    <a:pt x="389" y="97"/>
                    <a:pt x="398" y="94"/>
                    <a:pt x="398" y="80"/>
                  </a:cubicBezTo>
                  <a:cubicBezTo>
                    <a:pt x="398" y="39"/>
                    <a:pt x="398" y="39"/>
                    <a:pt x="398" y="39"/>
                  </a:cubicBezTo>
                  <a:cubicBezTo>
                    <a:pt x="398" y="39"/>
                    <a:pt x="397" y="38"/>
                    <a:pt x="396" y="38"/>
                  </a:cubicBezTo>
                  <a:cubicBezTo>
                    <a:pt x="380" y="38"/>
                    <a:pt x="380" y="38"/>
                    <a:pt x="380" y="38"/>
                  </a:cubicBezTo>
                  <a:cubicBezTo>
                    <a:pt x="380" y="38"/>
                    <a:pt x="379" y="39"/>
                    <a:pt x="379" y="39"/>
                  </a:cubicBezTo>
                  <a:lnTo>
                    <a:pt x="379" y="78"/>
                  </a:lnTo>
                  <a:close/>
                  <a:moveTo>
                    <a:pt x="507" y="48"/>
                  </a:moveTo>
                  <a:cubicBezTo>
                    <a:pt x="507" y="39"/>
                    <a:pt x="507" y="39"/>
                    <a:pt x="507" y="39"/>
                  </a:cubicBezTo>
                  <a:cubicBezTo>
                    <a:pt x="507" y="37"/>
                    <a:pt x="507" y="37"/>
                    <a:pt x="505" y="37"/>
                  </a:cubicBezTo>
                  <a:cubicBezTo>
                    <a:pt x="503" y="37"/>
                    <a:pt x="503" y="37"/>
                    <a:pt x="503" y="37"/>
                  </a:cubicBezTo>
                  <a:cubicBezTo>
                    <a:pt x="496" y="37"/>
                    <a:pt x="489" y="38"/>
                    <a:pt x="484" y="39"/>
                  </a:cubicBezTo>
                  <a:cubicBezTo>
                    <a:pt x="477" y="40"/>
                    <a:pt x="474" y="41"/>
                    <a:pt x="474" y="45"/>
                  </a:cubicBezTo>
                  <a:cubicBezTo>
                    <a:pt x="474" y="94"/>
                    <a:pt x="474" y="94"/>
                    <a:pt x="474" y="94"/>
                  </a:cubicBezTo>
                  <a:cubicBezTo>
                    <a:pt x="474" y="95"/>
                    <a:pt x="475" y="95"/>
                    <a:pt x="475" y="95"/>
                  </a:cubicBezTo>
                  <a:cubicBezTo>
                    <a:pt x="491" y="95"/>
                    <a:pt x="491" y="95"/>
                    <a:pt x="491" y="95"/>
                  </a:cubicBezTo>
                  <a:cubicBezTo>
                    <a:pt x="492" y="95"/>
                    <a:pt x="493" y="95"/>
                    <a:pt x="493" y="94"/>
                  </a:cubicBezTo>
                  <a:cubicBezTo>
                    <a:pt x="493" y="51"/>
                    <a:pt x="493" y="51"/>
                    <a:pt x="493" y="51"/>
                  </a:cubicBezTo>
                  <a:cubicBezTo>
                    <a:pt x="494" y="51"/>
                    <a:pt x="499" y="50"/>
                    <a:pt x="505" y="50"/>
                  </a:cubicBezTo>
                  <a:cubicBezTo>
                    <a:pt x="507" y="50"/>
                    <a:pt x="507" y="49"/>
                    <a:pt x="507" y="48"/>
                  </a:cubicBezTo>
                  <a:moveTo>
                    <a:pt x="146" y="67"/>
                  </a:moveTo>
                  <a:cubicBezTo>
                    <a:pt x="146" y="84"/>
                    <a:pt x="149" y="97"/>
                    <a:pt x="174" y="97"/>
                  </a:cubicBezTo>
                  <a:cubicBezTo>
                    <a:pt x="199" y="97"/>
                    <a:pt x="202" y="84"/>
                    <a:pt x="202" y="67"/>
                  </a:cubicBezTo>
                  <a:cubicBezTo>
                    <a:pt x="202" y="50"/>
                    <a:pt x="199" y="37"/>
                    <a:pt x="174" y="37"/>
                  </a:cubicBezTo>
                  <a:cubicBezTo>
                    <a:pt x="149" y="37"/>
                    <a:pt x="146" y="50"/>
                    <a:pt x="146" y="67"/>
                  </a:cubicBezTo>
                  <a:moveTo>
                    <a:pt x="165" y="67"/>
                  </a:moveTo>
                  <a:cubicBezTo>
                    <a:pt x="165" y="54"/>
                    <a:pt x="165" y="49"/>
                    <a:pt x="174" y="49"/>
                  </a:cubicBezTo>
                  <a:cubicBezTo>
                    <a:pt x="183" y="49"/>
                    <a:pt x="183" y="54"/>
                    <a:pt x="183" y="67"/>
                  </a:cubicBezTo>
                  <a:cubicBezTo>
                    <a:pt x="183" y="79"/>
                    <a:pt x="183" y="84"/>
                    <a:pt x="174" y="84"/>
                  </a:cubicBezTo>
                  <a:cubicBezTo>
                    <a:pt x="165" y="84"/>
                    <a:pt x="165" y="79"/>
                    <a:pt x="165" y="67"/>
                  </a:cubicBezTo>
                  <a:moveTo>
                    <a:pt x="594" y="42"/>
                  </a:moveTo>
                  <a:cubicBezTo>
                    <a:pt x="596" y="42"/>
                    <a:pt x="596" y="42"/>
                    <a:pt x="596" y="42"/>
                  </a:cubicBezTo>
                  <a:cubicBezTo>
                    <a:pt x="599" y="52"/>
                    <a:pt x="599" y="52"/>
                    <a:pt x="599" y="52"/>
                  </a:cubicBezTo>
                  <a:cubicBezTo>
                    <a:pt x="592" y="52"/>
                    <a:pt x="592" y="52"/>
                    <a:pt x="592" y="52"/>
                  </a:cubicBezTo>
                  <a:lnTo>
                    <a:pt x="594" y="42"/>
                  </a:lnTo>
                  <a:close/>
                  <a:moveTo>
                    <a:pt x="629" y="53"/>
                  </a:moveTo>
                  <a:cubicBezTo>
                    <a:pt x="629" y="59"/>
                    <a:pt x="629" y="59"/>
                    <a:pt x="629" y="59"/>
                  </a:cubicBezTo>
                  <a:cubicBezTo>
                    <a:pt x="629" y="59"/>
                    <a:pt x="627" y="59"/>
                    <a:pt x="626" y="59"/>
                  </a:cubicBezTo>
                  <a:cubicBezTo>
                    <a:pt x="621" y="59"/>
                    <a:pt x="618" y="58"/>
                    <a:pt x="618" y="51"/>
                  </a:cubicBezTo>
                  <a:cubicBezTo>
                    <a:pt x="618" y="43"/>
                    <a:pt x="621" y="42"/>
                    <a:pt x="626" y="42"/>
                  </a:cubicBezTo>
                  <a:cubicBezTo>
                    <a:pt x="628" y="42"/>
                    <a:pt x="631" y="42"/>
                    <a:pt x="632" y="42"/>
                  </a:cubicBezTo>
                  <a:cubicBezTo>
                    <a:pt x="632" y="43"/>
                    <a:pt x="633" y="43"/>
                    <a:pt x="633" y="43"/>
                  </a:cubicBezTo>
                  <a:cubicBezTo>
                    <a:pt x="633" y="43"/>
                    <a:pt x="633" y="43"/>
                    <a:pt x="634" y="43"/>
                  </a:cubicBezTo>
                  <a:cubicBezTo>
                    <a:pt x="634" y="43"/>
                    <a:pt x="634" y="42"/>
                    <a:pt x="634" y="42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40"/>
                    <a:pt x="634" y="40"/>
                    <a:pt x="634" y="40"/>
                  </a:cubicBezTo>
                  <a:cubicBezTo>
                    <a:pt x="634" y="39"/>
                    <a:pt x="634" y="39"/>
                    <a:pt x="634" y="39"/>
                  </a:cubicBezTo>
                  <a:cubicBezTo>
                    <a:pt x="633" y="39"/>
                    <a:pt x="630" y="38"/>
                    <a:pt x="625" y="38"/>
                  </a:cubicBezTo>
                  <a:cubicBezTo>
                    <a:pt x="616" y="38"/>
                    <a:pt x="612" y="41"/>
                    <a:pt x="612" y="50"/>
                  </a:cubicBezTo>
                  <a:cubicBezTo>
                    <a:pt x="612" y="59"/>
                    <a:pt x="615" y="63"/>
                    <a:pt x="625" y="63"/>
                  </a:cubicBezTo>
                  <a:cubicBezTo>
                    <a:pt x="628" y="63"/>
                    <a:pt x="631" y="63"/>
                    <a:pt x="632" y="62"/>
                  </a:cubicBezTo>
                  <a:cubicBezTo>
                    <a:pt x="632" y="62"/>
                    <a:pt x="632" y="62"/>
                    <a:pt x="632" y="62"/>
                  </a:cubicBezTo>
                  <a:cubicBezTo>
                    <a:pt x="634" y="62"/>
                    <a:pt x="634" y="61"/>
                    <a:pt x="634" y="5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34" y="49"/>
                    <a:pt x="634" y="49"/>
                    <a:pt x="634" y="49"/>
                  </a:cubicBezTo>
                  <a:cubicBezTo>
                    <a:pt x="625" y="49"/>
                    <a:pt x="625" y="49"/>
                    <a:pt x="625" y="49"/>
                  </a:cubicBezTo>
                  <a:cubicBezTo>
                    <a:pt x="624" y="49"/>
                    <a:pt x="624" y="49"/>
                    <a:pt x="624" y="49"/>
                  </a:cubicBezTo>
                  <a:cubicBezTo>
                    <a:pt x="624" y="52"/>
                    <a:pt x="624" y="52"/>
                    <a:pt x="624" y="52"/>
                  </a:cubicBezTo>
                  <a:cubicBezTo>
                    <a:pt x="624" y="53"/>
                    <a:pt x="625" y="53"/>
                    <a:pt x="625" y="53"/>
                  </a:cubicBezTo>
                  <a:lnTo>
                    <a:pt x="629" y="53"/>
                  </a:lnTo>
                  <a:close/>
                  <a:moveTo>
                    <a:pt x="600" y="38"/>
                  </a:moveTo>
                  <a:cubicBezTo>
                    <a:pt x="591" y="38"/>
                    <a:pt x="591" y="38"/>
                    <a:pt x="591" y="38"/>
                  </a:cubicBezTo>
                  <a:cubicBezTo>
                    <a:pt x="591" y="38"/>
                    <a:pt x="590" y="38"/>
                    <a:pt x="590" y="38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2"/>
                    <a:pt x="582" y="62"/>
                  </a:cubicBezTo>
                  <a:cubicBezTo>
                    <a:pt x="582" y="62"/>
                    <a:pt x="582" y="63"/>
                    <a:pt x="583" y="63"/>
                  </a:cubicBezTo>
                  <a:cubicBezTo>
                    <a:pt x="588" y="63"/>
                    <a:pt x="588" y="63"/>
                    <a:pt x="588" y="63"/>
                  </a:cubicBezTo>
                  <a:cubicBezTo>
                    <a:pt x="589" y="63"/>
                    <a:pt x="589" y="62"/>
                    <a:pt x="589" y="62"/>
                  </a:cubicBezTo>
                  <a:cubicBezTo>
                    <a:pt x="591" y="55"/>
                    <a:pt x="591" y="55"/>
                    <a:pt x="591" y="55"/>
                  </a:cubicBezTo>
                  <a:cubicBezTo>
                    <a:pt x="600" y="55"/>
                    <a:pt x="600" y="55"/>
                    <a:pt x="600" y="55"/>
                  </a:cubicBezTo>
                  <a:cubicBezTo>
                    <a:pt x="602" y="62"/>
                    <a:pt x="602" y="62"/>
                    <a:pt x="602" y="62"/>
                  </a:cubicBezTo>
                  <a:cubicBezTo>
                    <a:pt x="602" y="62"/>
                    <a:pt x="602" y="63"/>
                    <a:pt x="602" y="63"/>
                  </a:cubicBezTo>
                  <a:cubicBezTo>
                    <a:pt x="608" y="63"/>
                    <a:pt x="608" y="63"/>
                    <a:pt x="608" y="63"/>
                  </a:cubicBezTo>
                  <a:cubicBezTo>
                    <a:pt x="608" y="63"/>
                    <a:pt x="608" y="62"/>
                    <a:pt x="608" y="62"/>
                  </a:cubicBezTo>
                  <a:cubicBezTo>
                    <a:pt x="608" y="62"/>
                    <a:pt x="608" y="62"/>
                    <a:pt x="608" y="62"/>
                  </a:cubicBezTo>
                  <a:cubicBezTo>
                    <a:pt x="601" y="38"/>
                    <a:pt x="601" y="38"/>
                    <a:pt x="601" y="38"/>
                  </a:cubicBezTo>
                  <a:cubicBezTo>
                    <a:pt x="600" y="38"/>
                    <a:pt x="600" y="38"/>
                    <a:pt x="600" y="38"/>
                  </a:cubicBezTo>
                  <a:moveTo>
                    <a:pt x="39" y="38"/>
                  </a:moveTo>
                  <a:cubicBezTo>
                    <a:pt x="39" y="55"/>
                    <a:pt x="39" y="55"/>
                    <a:pt x="39" y="55"/>
                  </a:cubicBezTo>
                  <a:cubicBezTo>
                    <a:pt x="39" y="67"/>
                    <a:pt x="34" y="73"/>
                    <a:pt x="23" y="73"/>
                  </a:cubicBezTo>
                  <a:cubicBezTo>
                    <a:pt x="15" y="73"/>
                    <a:pt x="15" y="73"/>
                    <a:pt x="15" y="73"/>
                  </a:cubicBezTo>
                  <a:cubicBezTo>
                    <a:pt x="12" y="96"/>
                    <a:pt x="12" y="96"/>
                    <a:pt x="12" y="96"/>
                  </a:cubicBezTo>
                  <a:cubicBezTo>
                    <a:pt x="24" y="96"/>
                    <a:pt x="24" y="96"/>
                    <a:pt x="24" y="96"/>
                  </a:cubicBezTo>
                  <a:cubicBezTo>
                    <a:pt x="45" y="96"/>
                    <a:pt x="62" y="81"/>
                    <a:pt x="62" y="57"/>
                  </a:cubicBezTo>
                  <a:cubicBezTo>
                    <a:pt x="62" y="38"/>
                    <a:pt x="62" y="38"/>
                    <a:pt x="62" y="38"/>
                  </a:cubicBezTo>
                  <a:lnTo>
                    <a:pt x="39" y="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1" name="Picture 1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" name="Picture 1"/>
          <p:cNvPicPr>
            <a:picLocks noChangeAspect="1"/>
          </p:cNvPicPr>
          <p:nvPr userDrawn="1"/>
        </p:nvPicPr>
        <p:blipFill>
          <a:blip r:embed="rId1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451100" y="6500285"/>
            <a:ext cx="6692900" cy="3577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3" name="Picture 20"/>
          <p:cNvPicPr>
            <a:picLocks noChangeAspect="1" noChangeArrowheads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30931" y="6574188"/>
            <a:ext cx="1274119" cy="143437"/>
          </a:xfrm>
          <a:prstGeom prst="rect">
            <a:avLst/>
          </a:prstGeom>
          <a:noFill/>
          <a:ln>
            <a:noFill/>
          </a:ln>
          <a:effectLst>
            <a:outerShdw blurRad="101600" sx="102000" sy="102000" algn="ctr" rotWithShape="0">
              <a:prstClr val="black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5052" r:id="rId1"/>
    <p:sldLayoutId id="2147485053" r:id="rId2"/>
    <p:sldLayoutId id="2147485066" r:id="rId3"/>
    <p:sldLayoutId id="2147485055" r:id="rId4"/>
    <p:sldLayoutId id="2147485075" r:id="rId5"/>
    <p:sldLayoutId id="2147485224" r:id="rId6"/>
    <p:sldLayoutId id="2147485225" r:id="rId7"/>
    <p:sldLayoutId id="2147485226" r:id="rId8"/>
    <p:sldLayoutId id="2147485227" r:id="rId9"/>
    <p:sldLayoutId id="2147485228" r:id="rId10"/>
  </p:sldLayoutIdLst>
  <p:transition spd="med">
    <p:fade/>
  </p:transition>
  <p:timing>
    <p:tnLst>
      <p:par>
        <p:cTn id="1" dur="indefinite" restart="never" nodeType="tmRoot"/>
      </p:par>
    </p:tnLst>
  </p:timing>
  <p:hf sldNum="0" hdr="0" ftr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400" b="1" kern="1200">
          <a:solidFill>
            <a:schemeClr val="tx1"/>
          </a:solidFill>
          <a:latin typeface="+mj-lt"/>
          <a:ea typeface="MS PGothic" pitchFamily="34" charset="-128"/>
          <a:cs typeface="MS PGothic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400" b="1">
          <a:solidFill>
            <a:schemeClr val="tx1"/>
          </a:solidFill>
          <a:latin typeface="Trebuchet MS" pitchFamily="34" charset="0"/>
          <a:ea typeface="MS PGothic" pitchFamily="34" charset="-128"/>
          <a:cs typeface="MS PGothic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200" b="1">
          <a:solidFill>
            <a:schemeClr val="tx1"/>
          </a:solidFill>
          <a:latin typeface="Trebuchet MS" pitchFamily="34" charset="0"/>
        </a:defRPr>
      </a:lvl9pPr>
    </p:titleStyle>
    <p:bodyStyle>
      <a:lvl1pPr marL="228600" indent="-228600" algn="l" rtl="0" eaLnBrk="1" fontAlgn="base" hangingPunct="1">
        <a:spcBef>
          <a:spcPts val="600"/>
        </a:spcBef>
        <a:spcAft>
          <a:spcPct val="0"/>
        </a:spcAft>
        <a:buClr>
          <a:schemeClr val="accent2"/>
        </a:buClr>
        <a:buFont typeface="Arial" charset="0"/>
        <a:buChar char="•"/>
        <a:defRPr sz="2000" kern="1200">
          <a:solidFill>
            <a:schemeClr val="tx1"/>
          </a:solidFill>
          <a:latin typeface="+mn-lt"/>
          <a:ea typeface="MS PGothic" pitchFamily="34" charset="-128"/>
          <a:cs typeface="MS PGothic" charset="0"/>
        </a:defRPr>
      </a:lvl1pPr>
      <a:lvl2pPr marL="457200" indent="-228600" algn="l" rtl="0" eaLnBrk="1" fontAlgn="base" hangingPunct="1">
        <a:spcBef>
          <a:spcPts val="300"/>
        </a:spcBef>
        <a:spcAft>
          <a:spcPct val="0"/>
        </a:spcAft>
        <a:buClr>
          <a:schemeClr val="accent2"/>
        </a:buClr>
        <a:buFont typeface="Arial" charset="0"/>
        <a:buChar char="•"/>
        <a:defRPr sz="18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2pPr>
      <a:lvl3pPr marL="6858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6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3pPr>
      <a:lvl4pPr marL="914400" indent="-2286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buChar char="—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4pPr>
      <a:lvl5pPr marL="914400" indent="914400" algn="l" rtl="0" eaLnBrk="1" fontAlgn="base" hangingPunct="1">
        <a:spcBef>
          <a:spcPts val="300"/>
        </a:spcBef>
        <a:spcAft>
          <a:spcPct val="0"/>
        </a:spcAft>
        <a:buFont typeface="Trebuchet MS" pitchFamily="34" charset="0"/>
        <a:defRPr sz="1400" kern="1200">
          <a:solidFill>
            <a:srgbClr val="233356"/>
          </a:solidFill>
          <a:latin typeface="+mn-lt"/>
          <a:ea typeface="MS PGothic" pitchFamily="34" charset="-128"/>
          <a:cs typeface="MS PGothic" charset="0"/>
        </a:defRPr>
      </a:lvl5pPr>
      <a:lvl6pPr marL="13716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6pPr>
      <a:lvl7pPr marL="16002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7pPr>
      <a:lvl8pPr marL="18288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ts val="300"/>
        </a:spcBef>
        <a:buFont typeface="Trebuchet MS" pitchFamily="34" charset="0"/>
        <a:buChar char="—"/>
        <a:defRPr sz="1600" kern="1200" baseline="0">
          <a:solidFill>
            <a:schemeClr val="bg1">
              <a:lumMod val="50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-6350" y="0"/>
            <a:ext cx="9156700" cy="6858000"/>
          </a:xfrm>
          <a:prstGeom prst="rect">
            <a:avLst/>
          </a:prstGeom>
          <a:gradFill>
            <a:gsLst>
              <a:gs pos="0">
                <a:srgbClr val="003557"/>
              </a:gs>
              <a:gs pos="100000">
                <a:schemeClr val="tx1"/>
              </a:gs>
            </a:gsLst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5040" r:id="rId1"/>
  </p:sldLayoutIdLst>
  <p:timing>
    <p:tnLst>
      <p:par>
        <p:cTn id="1" dur="indefinite" restart="never" nodeType="tmRoot"/>
      </p:par>
    </p:tnLst>
  </p:timing>
  <p:hf sldNum="0" hdr="0" ftr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4000" b="1" kern="1200">
          <a:solidFill>
            <a:schemeClr val="bg1"/>
          </a:solidFill>
          <a:latin typeface="Arial"/>
          <a:ea typeface="MS PGothic" pitchFamily="34" charset="-128"/>
          <a:cs typeface="Arial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ea typeface="MS PGothic" pitchFamily="34" charset="-128"/>
          <a:cs typeface="Arial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ea typeface="MS PGothic" pitchFamily="34" charset="-128"/>
          <a:cs typeface="Arial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ea typeface="MS PGothic" pitchFamily="34" charset="-128"/>
          <a:cs typeface="Arial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ea typeface="MS PGothic" pitchFamily="34" charset="-128"/>
          <a:cs typeface="Arial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cs typeface="Arial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cs typeface="Arial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cs typeface="Arial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000" b="1">
          <a:solidFill>
            <a:schemeClr val="bg1"/>
          </a:solidFill>
          <a:latin typeface="Arial" charset="0"/>
          <a:cs typeface="Arial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chemeClr val="tx1"/>
          </a:solidFill>
          <a:latin typeface="Arial"/>
          <a:ea typeface="MS PGothic" pitchFamily="34" charset="-128"/>
          <a:cs typeface="Arial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800" kern="1200">
          <a:solidFill>
            <a:schemeClr val="tx1"/>
          </a:solidFill>
          <a:latin typeface="Arial"/>
          <a:ea typeface="Arial" charset="0"/>
          <a:cs typeface="Arial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400" kern="1200">
          <a:solidFill>
            <a:schemeClr val="tx1"/>
          </a:solidFill>
          <a:latin typeface="Arial"/>
          <a:ea typeface="Arial" charset="0"/>
          <a:cs typeface="Arial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/>
          <a:ea typeface="Arial" charset="0"/>
          <a:cs typeface="Arial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/>
          <a:ea typeface="Arial" charset="0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idx="4294967295"/>
          </p:nvPr>
        </p:nvSpPr>
        <p:spPr>
          <a:xfrm>
            <a:off x="0" y="1266825"/>
            <a:ext cx="5321300" cy="1470025"/>
          </a:xfrm>
        </p:spPr>
        <p:txBody>
          <a:bodyPr/>
          <a:lstStyle/>
          <a:p>
            <a:r>
              <a:rPr lang="en-US" dirty="0" smtClean="0">
                <a:solidFill>
                  <a:srgbClr val="000000"/>
                </a:solidFill>
              </a:rPr>
              <a:t/>
            </a:r>
            <a:br>
              <a:rPr lang="en-US" dirty="0" smtClean="0">
                <a:solidFill>
                  <a:srgbClr val="000000"/>
                </a:solidFill>
              </a:rPr>
            </a:br>
            <a:r>
              <a:rPr lang="en-US" sz="3600" dirty="0" smtClean="0">
                <a:solidFill>
                  <a:srgbClr val="000000"/>
                </a:solidFill>
              </a:rPr>
              <a:t>Employee Referral</a:t>
            </a:r>
            <a:endParaRPr lang="en-US" sz="3600" dirty="0">
              <a:solidFill>
                <a:srgbClr val="000000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ctrTitle" idx="4294967295"/>
          </p:nvPr>
        </p:nvSpPr>
        <p:spPr>
          <a:xfrm>
            <a:off x="152400" y="1419225"/>
            <a:ext cx="5321300" cy="1470025"/>
          </a:xfrm>
        </p:spPr>
        <p:txBody>
          <a:bodyPr/>
          <a:lstStyle/>
          <a:p>
            <a:r>
              <a:rPr lang="en-US" dirty="0" smtClean="0">
                <a:solidFill>
                  <a:schemeClr val="bg1"/>
                </a:solidFill>
              </a:rPr>
              <a:t/>
            </a:r>
            <a:br>
              <a:rPr lang="en-US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Employee Referral</a:t>
            </a:r>
            <a:br>
              <a:rPr lang="en-US" sz="3600" dirty="0" smtClean="0">
                <a:solidFill>
                  <a:schemeClr val="bg1"/>
                </a:solidFill>
              </a:rPr>
            </a:br>
            <a:r>
              <a:rPr lang="en-US" sz="3600" dirty="0" smtClean="0">
                <a:solidFill>
                  <a:schemeClr val="bg1"/>
                </a:solidFill>
              </a:rPr>
              <a:t>Process</a:t>
            </a:r>
            <a:endParaRPr lang="en-US" sz="3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9308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292100" y="736600"/>
            <a:ext cx="8394700" cy="53895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Your referral is now submitted .</a:t>
            </a:r>
          </a:p>
          <a:p>
            <a:r>
              <a:rPr lang="en-US" dirty="0" smtClean="0"/>
              <a:t>You can track your referral by clicking </a:t>
            </a:r>
            <a:r>
              <a:rPr lang="en-US" dirty="0" smtClean="0"/>
              <a:t>on “Referral Tracking” tab 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854200"/>
            <a:ext cx="7151864" cy="4470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27227" y="3605728"/>
            <a:ext cx="3700673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here to track your referrals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 flipV="1">
            <a:off x="3606800" y="2349500"/>
            <a:ext cx="1016000" cy="1256228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7311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292100" y="698500"/>
            <a:ext cx="8394700" cy="50466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 smtClean="0"/>
          </a:p>
          <a:p>
            <a:r>
              <a:rPr lang="en-US" dirty="0" smtClean="0"/>
              <a:t>Snapshot of how your referral tracking screen will look like this!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100" y="1905000"/>
            <a:ext cx="6570132" cy="42671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37311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922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 bwMode="auto">
          <a:xfrm>
            <a:off x="374734" y="749300"/>
            <a:ext cx="8202444" cy="6273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normAutofit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 kern="1200">
                <a:solidFill>
                  <a:schemeClr val="tx1"/>
                </a:solidFill>
                <a:latin typeface="+mj-lt"/>
                <a:ea typeface="MS PGothic" pitchFamily="34" charset="-128"/>
                <a:cs typeface="MS PGothic" charset="0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  <a:cs typeface="MS PGothic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  <a:cs typeface="MS PGothic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  <a:cs typeface="MS PGothic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400" b="1">
                <a:solidFill>
                  <a:schemeClr val="tx1"/>
                </a:solidFill>
                <a:latin typeface="Trebuchet MS" pitchFamily="34" charset="0"/>
                <a:ea typeface="MS PGothic" pitchFamily="34" charset="-128"/>
                <a:cs typeface="MS PGothic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1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1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1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200" b="1">
                <a:solidFill>
                  <a:schemeClr val="tx1"/>
                </a:solidFill>
                <a:latin typeface="Trebuchet MS" pitchFamily="34" charset="0"/>
              </a:defRPr>
            </a:lvl9pPr>
          </a:lstStyle>
          <a:p>
            <a:r>
              <a:rPr lang="en-US" sz="3200" u="sng" dirty="0" smtClean="0"/>
              <a:t>Referral Process for employees</a:t>
            </a:r>
            <a:endParaRPr lang="en-US" sz="3200" u="sng" dirty="0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488950" y="1508125"/>
            <a:ext cx="8202614" cy="466065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You can reach the referral page in 2 ways:</a:t>
            </a:r>
          </a:p>
          <a:p>
            <a:r>
              <a:rPr lang="en-US" dirty="0" smtClean="0"/>
              <a:t>First click on Career 4 U link – 5</a:t>
            </a:r>
            <a:r>
              <a:rPr lang="en-US" baseline="30000" dirty="0" smtClean="0"/>
              <a:t>th</a:t>
            </a:r>
            <a:r>
              <a:rPr lang="en-US" dirty="0" smtClean="0"/>
              <a:t> link in “Quick links” on the home page!</a:t>
            </a:r>
            <a:endParaRPr lang="en-US" dirty="0"/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192" y="2377952"/>
            <a:ext cx="6339152" cy="39624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cxnSp>
        <p:nvCxnSpPr>
          <p:cNvPr id="14" name="Straight Arrow Connector 13"/>
          <p:cNvCxnSpPr/>
          <p:nvPr/>
        </p:nvCxnSpPr>
        <p:spPr>
          <a:xfrm>
            <a:off x="3912781" y="2222205"/>
            <a:ext cx="1066611" cy="1755947"/>
          </a:xfrm>
          <a:prstGeom prst="straightConnector1">
            <a:avLst/>
          </a:prstGeom>
          <a:ln w="19050">
            <a:solidFill>
              <a:schemeClr val="accent2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1200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3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599" y="1446028"/>
            <a:ext cx="7555385" cy="50309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4113684" y="3308412"/>
            <a:ext cx="3563023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on the Job Board Tab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 flipV="1">
            <a:off x="839972" y="2424223"/>
            <a:ext cx="3273712" cy="884189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28600" y="763403"/>
            <a:ext cx="56941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a) Either click as shown below on your home page for C4U: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200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9483" y="1462491"/>
            <a:ext cx="6981885" cy="436415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3801568" y="2964934"/>
            <a:ext cx="3479800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on the Job Board Tab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1143000" y="3321566"/>
            <a:ext cx="2658568" cy="653534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299484" y="797293"/>
            <a:ext cx="54041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b) Or, click on the Job board section as indicated below!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1200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>
            <a:off x="276584" y="733648"/>
            <a:ext cx="8410216" cy="524011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Here in the column “Requisition </a:t>
            </a:r>
            <a:r>
              <a:rPr lang="en-US" dirty="0" smtClean="0"/>
              <a:t>Number</a:t>
            </a:r>
            <a:r>
              <a:rPr lang="en-US" dirty="0" smtClean="0"/>
              <a:t>”, key in the </a:t>
            </a:r>
            <a:r>
              <a:rPr lang="en-US" b="1" dirty="0"/>
              <a:t>Requisition</a:t>
            </a:r>
            <a:r>
              <a:rPr lang="en-US" dirty="0"/>
              <a:t> </a:t>
            </a:r>
            <a:r>
              <a:rPr lang="en-US" b="1" dirty="0" smtClean="0"/>
              <a:t>No”</a:t>
            </a:r>
            <a:r>
              <a:rPr lang="en-US" dirty="0" smtClean="0"/>
              <a:t> as indicated in the referral mail	</a:t>
            </a:r>
            <a:endParaRPr lang="en-US" dirty="0" smtClean="0"/>
          </a:p>
          <a:p>
            <a:endParaRPr lang="en-US" dirty="0"/>
          </a:p>
        </p:txBody>
      </p:sp>
      <p:pic>
        <p:nvPicPr>
          <p:cNvPr id="8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84" y="2401703"/>
            <a:ext cx="6032141" cy="37704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TextBox 8"/>
          <p:cNvSpPr txBox="1"/>
          <p:nvPr/>
        </p:nvSpPr>
        <p:spPr>
          <a:xfrm>
            <a:off x="4481692" y="3049349"/>
            <a:ext cx="3798708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Fill in the Requisition Number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>
            <a:stCxn id="9" idx="1"/>
          </p:cNvCxnSpPr>
          <p:nvPr/>
        </p:nvCxnSpPr>
        <p:spPr>
          <a:xfrm flipH="1">
            <a:off x="1447800" y="3234015"/>
            <a:ext cx="3033892" cy="423585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77120004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>
            <a:spLocks/>
          </p:cNvSpPr>
          <p:nvPr/>
        </p:nvSpPr>
        <p:spPr>
          <a:xfrm>
            <a:off x="276584" y="889000"/>
            <a:ext cx="8410216" cy="52371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Once you enter the requisition number , click on the “View Jobs” Tab to view the job you are referring against</a:t>
            </a:r>
            <a:endParaRPr lang="en-US" dirty="0"/>
          </a:p>
        </p:txBody>
      </p:sp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584" y="2148875"/>
            <a:ext cx="6314716" cy="39471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2" name="TextBox 11"/>
          <p:cNvSpPr txBox="1"/>
          <p:nvPr/>
        </p:nvSpPr>
        <p:spPr>
          <a:xfrm>
            <a:off x="4914900" y="3252232"/>
            <a:ext cx="1244600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>
            <a:stCxn id="12" idx="1"/>
          </p:cNvCxnSpPr>
          <p:nvPr/>
        </p:nvCxnSpPr>
        <p:spPr>
          <a:xfrm flipH="1">
            <a:off x="1117600" y="3436898"/>
            <a:ext cx="3797300" cy="881102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0495643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304800" y="812800"/>
            <a:ext cx="8382000" cy="53133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Click on “Select Action” Tab 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7693" y="1968501"/>
            <a:ext cx="6603283" cy="41275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067300" y="2672834"/>
            <a:ext cx="1358900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tx1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152900" y="2857500"/>
            <a:ext cx="914400" cy="184666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7311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2"/>
          <p:cNvSpPr txBox="1">
            <a:spLocks/>
          </p:cNvSpPr>
          <p:nvPr/>
        </p:nvSpPr>
        <p:spPr>
          <a:xfrm>
            <a:off x="279400" y="736600"/>
            <a:ext cx="8407400" cy="538956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rtl="0" eaLnBrk="1" fontAlgn="base" hangingPunct="1">
              <a:spcBef>
                <a:spcPts val="6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MS PGothic" pitchFamily="34" charset="-128"/>
                <a:cs typeface="MS PGothic" charset="0"/>
              </a:defRPr>
            </a:lvl1pPr>
            <a:lvl2pPr marL="457200" indent="-228600" algn="l" rtl="0" eaLnBrk="1" fontAlgn="base" hangingPunct="1">
              <a:spcBef>
                <a:spcPts val="300"/>
              </a:spcBef>
              <a:spcAft>
                <a:spcPct val="0"/>
              </a:spcAft>
              <a:buClr>
                <a:schemeClr val="accent2"/>
              </a:buClr>
              <a:buFont typeface="Arial" charset="0"/>
              <a:buChar char="•"/>
              <a:defRPr sz="18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2pPr>
            <a:lvl3pPr marL="6858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6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3pPr>
            <a:lvl4pPr marL="914400" indent="-2286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buChar char="—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4pPr>
            <a:lvl5pPr marL="914400" indent="914400" algn="l" rtl="0" eaLnBrk="1" fontAlgn="base" hangingPunct="1">
              <a:spcBef>
                <a:spcPts val="300"/>
              </a:spcBef>
              <a:spcAft>
                <a:spcPct val="0"/>
              </a:spcAft>
              <a:buFont typeface="Trebuchet MS" pitchFamily="34" charset="0"/>
              <a:defRPr sz="1400" kern="1200">
                <a:solidFill>
                  <a:srgbClr val="233356"/>
                </a:solidFill>
                <a:latin typeface="+mn-lt"/>
                <a:ea typeface="MS PGothic" pitchFamily="34" charset="-128"/>
                <a:cs typeface="MS PGothic" charset="0"/>
              </a:defRPr>
            </a:lvl5pPr>
            <a:lvl6pPr marL="13716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6002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8288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057400" indent="-228600" algn="l" defTabSz="914400" rtl="0" eaLnBrk="1" latinLnBrk="0" hangingPunct="1">
              <a:spcBef>
                <a:spcPts val="300"/>
              </a:spcBef>
              <a:buFont typeface="Trebuchet MS" pitchFamily="34" charset="0"/>
              <a:buChar char="—"/>
              <a:defRPr sz="1600" kern="1200" baseline="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After clicking “Select Action” tab as mentioned earlier, please click on “Refer Friend to Job” </a:t>
            </a:r>
            <a:endParaRPr lang="en-US" dirty="0"/>
          </a:p>
        </p:txBody>
      </p:sp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3921" y="1612901"/>
            <a:ext cx="7726558" cy="48296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5144902" y="2611038"/>
            <a:ext cx="2844616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Click here to refer friend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>
            <a:stCxn id="4" idx="1"/>
          </p:cNvCxnSpPr>
          <p:nvPr/>
        </p:nvCxnSpPr>
        <p:spPr>
          <a:xfrm flipH="1">
            <a:off x="4762500" y="2795704"/>
            <a:ext cx="382402" cy="328496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7311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6100" y="2002955"/>
            <a:ext cx="6934200" cy="433434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20061" y="772494"/>
            <a:ext cx="83540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Fill in Basic details of the person you are referring . These will include – </a:t>
            </a:r>
          </a:p>
          <a:p>
            <a:r>
              <a:rPr lang="en-US" dirty="0" smtClean="0"/>
              <a:t>	-First name, Last Name, e-mail, Phone and country (India by default)</a:t>
            </a:r>
          </a:p>
          <a:p>
            <a:r>
              <a:rPr lang="en-US" dirty="0"/>
              <a:t>	</a:t>
            </a:r>
            <a:r>
              <a:rPr lang="en-US" dirty="0" smtClean="0"/>
              <a:t>- Upload CV </a:t>
            </a:r>
            <a:r>
              <a:rPr lang="en-US" dirty="0" smtClean="0"/>
              <a:t>and click </a:t>
            </a:r>
            <a:r>
              <a:rPr lang="en-US" dirty="0" smtClean="0"/>
              <a:t>on </a:t>
            </a:r>
            <a:r>
              <a:rPr lang="en-US" dirty="0" smtClean="0"/>
              <a:t>“Send button” 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956384" y="2882698"/>
            <a:ext cx="2424895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Fill basic details here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343400" y="3252030"/>
            <a:ext cx="612984" cy="595513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497080" y="5175209"/>
            <a:ext cx="2803316" cy="369332"/>
          </a:xfrm>
          <a:prstGeom prst="rect">
            <a:avLst/>
          </a:prstGeom>
          <a:solidFill>
            <a:schemeClr val="tx1">
              <a:lumMod val="60000"/>
              <a:lumOff val="40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Upload CV if you have it</a:t>
            </a:r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 flipV="1">
            <a:off x="4190588" y="4470400"/>
            <a:ext cx="306492" cy="889475"/>
          </a:xfrm>
          <a:prstGeom prst="straightConnector1">
            <a:avLst/>
          </a:prstGeom>
          <a:ln w="1587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3731188"/>
      </p:ext>
    </p:extLst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SAG_Cover">
  <a:themeElements>
    <a:clrScheme name="Custom Colors 2">
      <a:dk1>
        <a:srgbClr val="233356"/>
      </a:dk1>
      <a:lt1>
        <a:srgbClr val="FFFFFF"/>
      </a:lt1>
      <a:dk2>
        <a:srgbClr val="233356"/>
      </a:dk2>
      <a:lt2>
        <a:srgbClr val="D9D9D9"/>
      </a:lt2>
      <a:accent1>
        <a:srgbClr val="233356"/>
      </a:accent1>
      <a:accent2>
        <a:srgbClr val="038299"/>
      </a:accent2>
      <a:accent3>
        <a:srgbClr val="999999"/>
      </a:accent3>
      <a:accent4>
        <a:srgbClr val="7A9A01"/>
      </a:accent4>
      <a:accent5>
        <a:srgbClr val="68478D"/>
      </a:accent5>
      <a:accent6>
        <a:srgbClr val="E57200"/>
      </a:accent6>
      <a:hlink>
        <a:srgbClr val="038299"/>
      </a:hlink>
      <a:folHlink>
        <a:srgbClr val="BFBFBF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  <a:effectStyle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75000"/>
                <a:satMod val="100000"/>
              </a:schemeClr>
            </a:gs>
          </a:gsLst>
          <a:lin ang="342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plastic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noFill/>
        <a:ln w="12700">
          <a:solidFill>
            <a:schemeClr val="accent3"/>
          </a:solidFill>
          <a:miter lim="800000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000"/>
        </a:defPPr>
      </a:lstStyle>
    </a:txDef>
  </a:objectDefaults>
  <a:extraClrSchemeLst/>
  <a:custClrLst>
    <a:custClr name="Ocean Blue (Primary)">
      <a:srgbClr val="233356"/>
    </a:custClr>
    <a:custClr name="Laguna Blue (Primary)">
      <a:srgbClr val="038299"/>
    </a:custClr>
    <a:custClr name="Stone Grey (Primary)">
      <a:srgbClr val="BFBFBF"/>
    </a:custClr>
    <a:custClr name="Glacier White (Primary)">
      <a:srgbClr val="E2E7DD"/>
    </a:custClr>
    <a:custClr name="Black">
      <a:srgbClr val="00000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Valley Green (Secondary)">
      <a:srgbClr val="96AB39"/>
    </a:custClr>
    <a:custClr name="Jungle Green (Secondary)">
      <a:srgbClr val="486F2B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Desert Orange (Accent)">
      <a:srgbClr val="D16400"/>
    </a:custClr>
    <a:custClr name="Orchard Red (Accent)">
      <a:srgbClr val="C6092D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</a:custClrLst>
</a:theme>
</file>

<file path=ppt/theme/theme2.xml><?xml version="1.0" encoding="utf-8"?>
<a:theme xmlns:a="http://schemas.openxmlformats.org/drawingml/2006/main" name="2_SAG_Divider_White">
  <a:themeElements>
    <a:clrScheme name="Custom Colors 2">
      <a:dk1>
        <a:srgbClr val="233356"/>
      </a:dk1>
      <a:lt1>
        <a:srgbClr val="FFFFFF"/>
      </a:lt1>
      <a:dk2>
        <a:srgbClr val="233356"/>
      </a:dk2>
      <a:lt2>
        <a:srgbClr val="D9D9D9"/>
      </a:lt2>
      <a:accent1>
        <a:srgbClr val="233356"/>
      </a:accent1>
      <a:accent2>
        <a:srgbClr val="038299"/>
      </a:accent2>
      <a:accent3>
        <a:srgbClr val="999999"/>
      </a:accent3>
      <a:accent4>
        <a:srgbClr val="7A9A01"/>
      </a:accent4>
      <a:accent5>
        <a:srgbClr val="68478D"/>
      </a:accent5>
      <a:accent6>
        <a:srgbClr val="E57200"/>
      </a:accent6>
      <a:hlink>
        <a:srgbClr val="038299"/>
      </a:hlink>
      <a:folHlink>
        <a:srgbClr val="BFBFBF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  <a:effectStyle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75000"/>
                <a:satMod val="100000"/>
              </a:schemeClr>
            </a:gs>
          </a:gsLst>
          <a:lin ang="342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plastic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noFill/>
        <a:ln w="12700">
          <a:solidFill>
            <a:schemeClr val="accent3"/>
          </a:solidFill>
          <a:miter lim="800000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000"/>
        </a:defPPr>
      </a:lstStyle>
    </a:txDef>
  </a:objectDefaults>
  <a:extraClrSchemeLst/>
  <a:custClrLst>
    <a:custClr name="Ocean Blue (Primary)">
      <a:srgbClr val="233356"/>
    </a:custClr>
    <a:custClr name="Laguna Blue (Primary)">
      <a:srgbClr val="038299"/>
    </a:custClr>
    <a:custClr name="Stone Grey (Primary)">
      <a:srgbClr val="BFBFBF"/>
    </a:custClr>
    <a:custClr name="Glacier White (Primary)">
      <a:srgbClr val="E2E7DD"/>
    </a:custClr>
    <a:custClr name="Black">
      <a:srgbClr val="00000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Valley Green (Secondary)">
      <a:srgbClr val="96AB39"/>
    </a:custClr>
    <a:custClr name="Jungle Green (Secondary)">
      <a:srgbClr val="486F2B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Desert Orange (Accent)">
      <a:srgbClr val="D16400"/>
    </a:custClr>
    <a:custClr name="Orchard Red (Accent)">
      <a:srgbClr val="C6092D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</a:custClrLst>
</a:theme>
</file>

<file path=ppt/theme/theme3.xml><?xml version="1.0" encoding="utf-8"?>
<a:theme xmlns:a="http://schemas.openxmlformats.org/drawingml/2006/main" name="3_SAG_Divider_Black">
  <a:themeElements>
    <a:clrScheme name="Custom Colors 2">
      <a:dk1>
        <a:srgbClr val="233356"/>
      </a:dk1>
      <a:lt1>
        <a:srgbClr val="FFFFFF"/>
      </a:lt1>
      <a:dk2>
        <a:srgbClr val="233356"/>
      </a:dk2>
      <a:lt2>
        <a:srgbClr val="D9D9D9"/>
      </a:lt2>
      <a:accent1>
        <a:srgbClr val="233356"/>
      </a:accent1>
      <a:accent2>
        <a:srgbClr val="038299"/>
      </a:accent2>
      <a:accent3>
        <a:srgbClr val="999999"/>
      </a:accent3>
      <a:accent4>
        <a:srgbClr val="7A9A01"/>
      </a:accent4>
      <a:accent5>
        <a:srgbClr val="68478D"/>
      </a:accent5>
      <a:accent6>
        <a:srgbClr val="E57200"/>
      </a:accent6>
      <a:hlink>
        <a:srgbClr val="038299"/>
      </a:hlink>
      <a:folHlink>
        <a:srgbClr val="BFBFBF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  <a:effectStyle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75000"/>
                <a:satMod val="100000"/>
              </a:schemeClr>
            </a:gs>
          </a:gsLst>
          <a:lin ang="342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plastic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noFill/>
        <a:ln w="12700">
          <a:solidFill>
            <a:schemeClr val="accent3"/>
          </a:solidFill>
          <a:miter lim="800000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000"/>
        </a:defPPr>
      </a:lstStyle>
    </a:txDef>
  </a:objectDefaults>
  <a:extraClrSchemeLst/>
  <a:custClrLst>
    <a:custClr name="Ocean Blue (Primary)">
      <a:srgbClr val="233356"/>
    </a:custClr>
    <a:custClr name="Laguna Blue (Primary)">
      <a:srgbClr val="038299"/>
    </a:custClr>
    <a:custClr name="Stone Grey (Primary)">
      <a:srgbClr val="BFBFBF"/>
    </a:custClr>
    <a:custClr name="Glacier White (Primary)">
      <a:srgbClr val="E2E7DD"/>
    </a:custClr>
    <a:custClr name="Black">
      <a:srgbClr val="00000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Valley Green (Secondary)">
      <a:srgbClr val="96AB39"/>
    </a:custClr>
    <a:custClr name="Jungle Green (Secondary)">
      <a:srgbClr val="486F2B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Desert Orange (Accent)">
      <a:srgbClr val="D16400"/>
    </a:custClr>
    <a:custClr name="Orchard Red (Accent)">
      <a:srgbClr val="C6092D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</a:custClrLst>
</a:theme>
</file>

<file path=ppt/theme/theme4.xml><?xml version="1.0" encoding="utf-8"?>
<a:theme xmlns:a="http://schemas.openxmlformats.org/drawingml/2006/main" name="4_SAG_Divider_Dark-Blue">
  <a:themeElements>
    <a:clrScheme name="Custom Colors 2">
      <a:dk1>
        <a:srgbClr val="233356"/>
      </a:dk1>
      <a:lt1>
        <a:srgbClr val="FFFFFF"/>
      </a:lt1>
      <a:dk2>
        <a:srgbClr val="233356"/>
      </a:dk2>
      <a:lt2>
        <a:srgbClr val="D9D9D9"/>
      </a:lt2>
      <a:accent1>
        <a:srgbClr val="233356"/>
      </a:accent1>
      <a:accent2>
        <a:srgbClr val="038299"/>
      </a:accent2>
      <a:accent3>
        <a:srgbClr val="999999"/>
      </a:accent3>
      <a:accent4>
        <a:srgbClr val="7A9A01"/>
      </a:accent4>
      <a:accent5>
        <a:srgbClr val="68478D"/>
      </a:accent5>
      <a:accent6>
        <a:srgbClr val="E57200"/>
      </a:accent6>
      <a:hlink>
        <a:srgbClr val="038299"/>
      </a:hlink>
      <a:folHlink>
        <a:srgbClr val="BFBFBF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  <a:effectStyle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75000"/>
                <a:satMod val="100000"/>
              </a:schemeClr>
            </a:gs>
          </a:gsLst>
          <a:lin ang="342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plastic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noFill/>
        <a:ln w="12700">
          <a:solidFill>
            <a:schemeClr val="accent3"/>
          </a:solidFill>
          <a:miter lim="800000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000"/>
        </a:defPPr>
      </a:lstStyle>
    </a:txDef>
  </a:objectDefaults>
  <a:extraClrSchemeLst/>
  <a:custClrLst>
    <a:custClr name="Ocean Blue (Primary)">
      <a:srgbClr val="233356"/>
    </a:custClr>
    <a:custClr name="Laguna Blue (Primary)">
      <a:srgbClr val="038299"/>
    </a:custClr>
    <a:custClr name="Stone Grey (Primary)">
      <a:srgbClr val="BFBFBF"/>
    </a:custClr>
    <a:custClr name="Glacier White (Primary)">
      <a:srgbClr val="E2E7DD"/>
    </a:custClr>
    <a:custClr name="Black">
      <a:srgbClr val="00000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Valley Green (Secondary)">
      <a:srgbClr val="96AB39"/>
    </a:custClr>
    <a:custClr name="Jungle Green (Secondary)">
      <a:srgbClr val="486F2B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Desert Orange (Accent)">
      <a:srgbClr val="D16400"/>
    </a:custClr>
    <a:custClr name="Orchard Red (Accent)">
      <a:srgbClr val="C6092D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</a:custClrLst>
</a:theme>
</file>

<file path=ppt/theme/theme5.xml><?xml version="1.0" encoding="utf-8"?>
<a:theme xmlns:a="http://schemas.openxmlformats.org/drawingml/2006/main" name="4_SAG_Interior_Slides">
  <a:themeElements>
    <a:clrScheme name="Custom Colors 2">
      <a:dk1>
        <a:srgbClr val="233356"/>
      </a:dk1>
      <a:lt1>
        <a:srgbClr val="FFFFFF"/>
      </a:lt1>
      <a:dk2>
        <a:srgbClr val="233356"/>
      </a:dk2>
      <a:lt2>
        <a:srgbClr val="D9D9D9"/>
      </a:lt2>
      <a:accent1>
        <a:srgbClr val="233356"/>
      </a:accent1>
      <a:accent2>
        <a:srgbClr val="038299"/>
      </a:accent2>
      <a:accent3>
        <a:srgbClr val="999999"/>
      </a:accent3>
      <a:accent4>
        <a:srgbClr val="7A9A01"/>
      </a:accent4>
      <a:accent5>
        <a:srgbClr val="68478D"/>
      </a:accent5>
      <a:accent6>
        <a:srgbClr val="E57200"/>
      </a:accent6>
      <a:hlink>
        <a:srgbClr val="038299"/>
      </a:hlink>
      <a:folHlink>
        <a:srgbClr val="BFBFBF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  <a:ln w="127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  <a:effectStyle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508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</a:schemeClr>
            </a:gs>
            <a:gs pos="100000">
              <a:schemeClr val="phClr">
                <a:shade val="75000"/>
                <a:satMod val="100000"/>
              </a:schemeClr>
            </a:gs>
          </a:gsLst>
          <a:lin ang="342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1"/>
        </a:solidFill>
        <a:ln>
          <a:noFill/>
        </a:ln>
        <a:effectLst/>
        <a:scene3d>
          <a:camera prst="orthographicFront">
            <a:rot lat="0" lon="0" rev="0"/>
          </a:camera>
          <a:lightRig rig="threePt" dir="t"/>
        </a:scene3d>
        <a:sp3d prstMaterial="plastic"/>
      </a:spPr>
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2000"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>
        <a:noFill/>
        <a:ln w="12700">
          <a:solidFill>
            <a:schemeClr val="accent3"/>
          </a:solidFill>
          <a:miter lim="800000"/>
        </a:ln>
        <a:effectLst/>
        <a:extLst>
          <a:ext uri="{909E8E84-426E-40DD-AFC4-6F175D3DCCD1}">
            <a14:hiddenFill xmlns:a14="http://schemas.microsoft.com/office/drawing/2010/main">
              <a:solidFill>
                <a:srgbClr val="FFFFFF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>
          <a:defRPr sz="2000"/>
        </a:defPPr>
      </a:lstStyle>
    </a:txDef>
  </a:objectDefaults>
  <a:extraClrSchemeLst/>
  <a:custClrLst>
    <a:custClr name="Ocean Blue (Primary)">
      <a:srgbClr val="233356"/>
    </a:custClr>
    <a:custClr name="Laguna Blue (Primary)">
      <a:srgbClr val="038299"/>
    </a:custClr>
    <a:custClr name="Stone Grey (Primary)">
      <a:srgbClr val="BFBFBF"/>
    </a:custClr>
    <a:custClr name="Glacier White (Primary)">
      <a:srgbClr val="E2E7DD"/>
    </a:custClr>
    <a:custClr name="Black">
      <a:srgbClr val="000000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Valley Green (Secondary)">
      <a:srgbClr val="96AB39"/>
    </a:custClr>
    <a:custClr name="Jungle Green (Secondary)">
      <a:srgbClr val="486F2B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Desert Orange (Accent)">
      <a:srgbClr val="D16400"/>
    </a:custClr>
    <a:custClr name="Orchard Red (Accent)">
      <a:srgbClr val="C6092D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  <a:custClr name=" ">
      <a:srgbClr val="FFFFFF"/>
    </a:custClr>
  </a:custClrLst>
</a:theme>
</file>

<file path=ppt/theme/theme6.xml><?xml version="1.0" encoding="utf-8"?>
<a:theme xmlns:a="http://schemas.openxmlformats.org/drawingml/2006/main" name="06_SAG_Book-end_Slides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7.xml><?xml version="1.0" encoding="utf-8"?>
<a:theme xmlns:a="http://schemas.openxmlformats.org/drawingml/2006/main" name="Office Theme">
  <a:themeElements>
    <a:clrScheme name="SAG">
      <a:dk1>
        <a:srgbClr val="233356"/>
      </a:dk1>
      <a:lt1>
        <a:srgbClr val="FFFFFF"/>
      </a:lt1>
      <a:dk2>
        <a:srgbClr val="000000"/>
      </a:dk2>
      <a:lt2>
        <a:srgbClr val="E2E7DD"/>
      </a:lt2>
      <a:accent1>
        <a:srgbClr val="233356"/>
      </a:accent1>
      <a:accent2>
        <a:srgbClr val="038299"/>
      </a:accent2>
      <a:accent3>
        <a:srgbClr val="BFBFBF"/>
      </a:accent3>
      <a:accent4>
        <a:srgbClr val="96AB39"/>
      </a:accent4>
      <a:accent5>
        <a:srgbClr val="486F2B"/>
      </a:accent5>
      <a:accent6>
        <a:srgbClr val="D16400"/>
      </a:accent6>
      <a:hlink>
        <a:srgbClr val="BFBFBF"/>
      </a:hlink>
      <a:folHlink>
        <a:srgbClr val="96AB39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SAG">
      <a:dk1>
        <a:srgbClr val="233356"/>
      </a:dk1>
      <a:lt1>
        <a:srgbClr val="FFFFFF"/>
      </a:lt1>
      <a:dk2>
        <a:srgbClr val="000000"/>
      </a:dk2>
      <a:lt2>
        <a:srgbClr val="E2E7DD"/>
      </a:lt2>
      <a:accent1>
        <a:srgbClr val="233356"/>
      </a:accent1>
      <a:accent2>
        <a:srgbClr val="038299"/>
      </a:accent2>
      <a:accent3>
        <a:srgbClr val="BFBFBF"/>
      </a:accent3>
      <a:accent4>
        <a:srgbClr val="96AB39"/>
      </a:accent4>
      <a:accent5>
        <a:srgbClr val="486F2B"/>
      </a:accent5>
      <a:accent6>
        <a:srgbClr val="D16400"/>
      </a:accent6>
      <a:hlink>
        <a:srgbClr val="BFBFBF"/>
      </a:hlink>
      <a:folHlink>
        <a:srgbClr val="96AB39"/>
      </a:folHlink>
    </a:clrScheme>
    <a:fontScheme name="SAG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7123</TotalTime>
  <Words>224</Words>
  <Application>Microsoft Office PowerPoint</Application>
  <PresentationFormat>On-screen Show (4:3)</PresentationFormat>
  <Paragraphs>28</Paragraphs>
  <Slides>12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6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1_SAG_Cover</vt:lpstr>
      <vt:lpstr>2_SAG_Divider_White</vt:lpstr>
      <vt:lpstr>3_SAG_Divider_Black</vt:lpstr>
      <vt:lpstr>4_SAG_Divider_Dark-Blue</vt:lpstr>
      <vt:lpstr>4_SAG_Interior_Slides</vt:lpstr>
      <vt:lpstr>06_SAG_Book-end_Slides</vt:lpstr>
      <vt:lpstr> Employee Referral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Software AG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Friedrich, Felix</dc:creator>
  <cp:lastModifiedBy>Uma Kumar, Arun</cp:lastModifiedBy>
  <cp:revision>878</cp:revision>
  <cp:lastPrinted>2013-12-16T22:43:23Z</cp:lastPrinted>
  <dcterms:created xsi:type="dcterms:W3CDTF">2013-07-24T12:40:57Z</dcterms:created>
  <dcterms:modified xsi:type="dcterms:W3CDTF">2015-06-25T10:55:00Z</dcterms:modified>
</cp:coreProperties>
</file>

<file path=docProps/thumbnail.jpeg>
</file>